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77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8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18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12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8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16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10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54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50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38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63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00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69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37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0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29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5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61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" name="click.wav"/>
          </p:stSnd>
        </p:sndAc>
      </p:transition>
    </mc:Choice>
    <mc:Fallback>
      <p:transition spd="med">
        <p:fade/>
        <p:sndAc>
          <p:stSnd>
            <p:snd r:embed="rId1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A00156-3E5C-465F-9B20-75257FB7026D}" type="datetimeFigureOut">
              <a:rPr kumimoji="1" lang="ja-JP" altLang="en-US" smtClean="0"/>
              <a:t>2022/2/28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9BE184-2257-4396-B79A-70248A4202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3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19" name="click.wav"/>
          </p:stSnd>
        </p:sndAc>
      </p:transition>
    </mc:Choice>
    <mc:Fallback>
      <p:transition spd="med">
        <p:fade/>
        <p:sndAc>
          <p:stSnd>
            <p:snd r:embed="rId19" name="click.wav"/>
          </p:stSnd>
        </p:sndAc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kumimoji="1"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reading-book-study-001229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lio.jp/content/%E3%81%A9%E3%81%86%E3%81%A7%E3%82%82" TargetMode="External"/><Relationship Id="rId7" Type="http://schemas.openxmlformats.org/officeDocument/2006/relationships/hyperlink" Target="https://publicdomainq.net/woman-fall-down-0016427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weblio.jp/content/%E7%96%8E%E3%81%8B" TargetMode="External"/><Relationship Id="rId4" Type="http://schemas.openxmlformats.org/officeDocument/2006/relationships/hyperlink" Target="https://www.weblio.jp/content/%E5%A4%A7%E4%BA%8B%E3%81%AA%E3%81%93%E3%81%A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little-boy-injury-000397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bulina.blogspot.com/2011/12/regalos-para-estudiantes-de-medicina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ja/%E7%AE%B1-%E3%83%9C%E3%83%88%E3%83%AB-%E3%83%9C%E3%83%83%E3%82%AF%E3%82%B9-%E3%81%99%E3%82%8B%E3%81%93%E3%81%A8%E3%81%8C%E3%81%A7%E3%81%8D%E3%81%BE%E3%81%99-%E6%96%B0%E8%81%9E-%E5%9C%B0%E7%90%83-%E3%83%AA%E3%82%B5%E3%82%A4%E3%82%AF%E3%83%AB-148264/" TargetMode="External"/><Relationship Id="rId3" Type="http://schemas.openxmlformats.org/officeDocument/2006/relationships/hyperlink" Target="https://www.weblio.jp/content/%E8%89%AF%E3%81%84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eblio.jp/content/%E6%8D%A8%E3%81%A6%E5%8E%BB%E3%82%8B" TargetMode="External"/><Relationship Id="rId5" Type="http://schemas.openxmlformats.org/officeDocument/2006/relationships/hyperlink" Target="https://www.weblio.jp/content/%E4%B8%8D%E8%A6%81" TargetMode="External"/><Relationship Id="rId4" Type="http://schemas.openxmlformats.org/officeDocument/2006/relationships/hyperlink" Target="https://www.weblio.jp/content/%E9%81%B8%E3%81%B3%E5%8F%96%E3%82%8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child-boy-study-001729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ahag.net/010408-samurai-warrio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grandfather-grandmother-0014342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wiki.kr/w/%EC%9A%A9%EB%A7%B9%EC%A1%B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meeting-people-000330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s/arte-rodin-auguste-bronce-famosos-1301872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publicdomainq.net/marathon-competitors-000613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walking-family-000869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old-couple-eating-0006617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nio.com/ja/media/ja-222774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ko/photos/%EC%83%9D%EA%B0%81%ED%95%98%EB%8A%94-%EC%82%AC%EB%9E%8C-%EB%A1%9C%EB%8C%95-%EC%A1%B0%EA%B0%81-2812897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68532869@N08/1654331971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ahag.net/003004-grandfather-old-ag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tegaminikki.blog97.fc2.com/blog-entry-899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ublicdomainq.net/mothers-day-birds-000761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old-couple-exercise-0017057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horse-animal-000457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ja/%E5%8B%95%E7%89%A9-%E3%82%A4%E3%83%8E%E3%82%B7%E3%82%B7-%E8%B1%9A-%E6%9C%A8%E7%89%88%E7%94%BB-159063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business-man-angry-001650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8BC8EFE-0F49-47BB-A31A-21B2BC915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2" y="1877577"/>
            <a:ext cx="6096000" cy="406717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EE5769-AD71-4527-8881-2355245906B3}"/>
              </a:ext>
            </a:extLst>
          </p:cNvPr>
          <p:cNvSpPr/>
          <p:nvPr/>
        </p:nvSpPr>
        <p:spPr>
          <a:xfrm>
            <a:off x="1219072" y="913248"/>
            <a:ext cx="9329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ja-JP" altLang="en-US" sz="5400" b="1" dirty="0">
                <a:ln/>
                <a:solidFill>
                  <a:schemeClr val="accent3"/>
                </a:solidFill>
              </a:rPr>
              <a:t>四文字熟語の穴埋め問題２０問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6068D8-E1BD-4AC5-97FD-59CB33B68401}"/>
              </a:ext>
            </a:extLst>
          </p:cNvPr>
          <p:cNvSpPr txBox="1"/>
          <p:nvPr/>
        </p:nvSpPr>
        <p:spPr>
          <a:xfrm>
            <a:off x="7580377" y="2056686"/>
            <a:ext cx="33925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/>
              <a:t>解答用紙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１）問題を□□□□の中に書いて　　下さい。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２）□（空白）を漢字で埋めてくだ　　　　さい（</a:t>
            </a:r>
            <a:r>
              <a:rPr kumimoji="1" lang="en-US" altLang="ja-JP" b="1" dirty="0"/>
              <a:t>1</a:t>
            </a:r>
            <a:r>
              <a:rPr kumimoji="1" lang="ja-JP" altLang="en-US" b="1" dirty="0"/>
              <a:t>字）</a:t>
            </a:r>
            <a:br>
              <a:rPr kumimoji="1" lang="en-US" altLang="ja-JP" b="1" dirty="0"/>
            </a:br>
            <a:endParaRPr kumimoji="1" lang="en-US" altLang="ja-JP" b="1" dirty="0"/>
          </a:p>
          <a:p>
            <a:r>
              <a:rPr kumimoji="1" lang="ja-JP" altLang="en-US" b="1" dirty="0"/>
              <a:t>３）読み方を書いて下さい。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穴埋め漢字３点、読み２点、全部正解すると１００点です。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あなたは何点とれますか？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　　　</a:t>
            </a:r>
            <a:r>
              <a:rPr kumimoji="1" lang="ja-JP" altLang="en-US" dirty="0">
                <a:solidFill>
                  <a:srgbClr val="00B050"/>
                </a:solidFill>
              </a:rPr>
              <a:t>　ロダン・パソコン・スクール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br>
              <a:rPr kumimoji="1"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6107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問８　温故　　新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昔からのことを受け継ぎ、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未来につなげ、切り開いていくこと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566991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09F71C8-B470-45F3-864D-EE34781E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49200" y="3247271"/>
            <a:ext cx="329317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1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問９　本　　転倒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  <a:hlinkClick r:id="rId3" tooltip="どうでもの意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どうでも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よいことにこだわって、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  <a:hlinkClick r:id="rId4" tooltip="大事なことの意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　　　大事なこと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を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  <a:hlinkClick r:id="rId5" tooltip="疎かの意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疎か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にしてしまうこと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400800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222652-5DA1-44C5-B0A5-347BB4022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24471" y="3102734"/>
            <a:ext cx="4310938" cy="300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9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10 </a:t>
            </a:r>
            <a:r>
              <a:rPr kumimoji="1" lang="ja-JP" altLang="en-US" sz="9600" dirty="0"/>
              <a:t>満身　　痍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からだじゅう傷だらけの様子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394714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2E765D0-40F7-4D81-81EB-5627B95FE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98961" y="2815126"/>
            <a:ext cx="2643411" cy="294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7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11 </a:t>
            </a:r>
            <a:r>
              <a:rPr lang="ja-JP" altLang="en-US" sz="9600" dirty="0"/>
              <a:t>五　　六腑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人の体の中全部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241774" y="985821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D269089-5D67-4AFD-992E-799CF1E84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15920" y="2622885"/>
            <a:ext cx="2926452" cy="32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12 </a:t>
            </a:r>
            <a:r>
              <a:rPr kumimoji="1" lang="ja-JP" altLang="en-US" sz="9600" dirty="0"/>
              <a:t>取　　選択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  <a:hlinkClick r:id="rId3" tooltip="良いの意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良い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ものや必要なものを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  <a:hlinkClick r:id="rId4" tooltip="選び取りの意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選び取り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悪いものや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  <a:hlinkClick r:id="rId5" tooltip="不要の意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不要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なものを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  <a:hlinkClick r:id="rId6" tooltip="捨て去るの意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捨て去る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241774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687C46-00E2-4B10-94C3-C643CB61D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09229" y="2879279"/>
            <a:ext cx="3087369" cy="2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0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13 </a:t>
            </a:r>
            <a:r>
              <a:rPr kumimoji="1" lang="ja-JP" altLang="en-US" sz="9600" dirty="0"/>
              <a:t>頭脳明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頭が良い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693426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D84025E-57F2-4D64-81E0-428FFEC59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22069" y="2826270"/>
            <a:ext cx="3020303" cy="293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14 </a:t>
            </a:r>
            <a:r>
              <a:rPr kumimoji="1" lang="ja-JP" altLang="en-US" sz="9600" dirty="0"/>
              <a:t>群　　割拠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同じような実力や勢力をもつ者が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互いに対立して争っていること。 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5537754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F795B7-D946-4BCF-9E73-014D049C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19002" y="3034011"/>
            <a:ext cx="3527012" cy="235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15 </a:t>
            </a:r>
            <a:r>
              <a:rPr kumimoji="1" lang="ja-JP" altLang="en-US" sz="9600" dirty="0"/>
              <a:t>年功　　列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歳の順だよ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771862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B3D7E2D-DC9B-406D-AAB1-98BB29C27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88695" y="3132694"/>
            <a:ext cx="3890457" cy="27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3" y="90768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16 </a:t>
            </a:r>
            <a:r>
              <a:rPr kumimoji="1" lang="ja-JP" altLang="en-US" sz="9600" dirty="0"/>
              <a:t>質実　　健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中身が充実して飾り気がなく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　心身ともに強くたくましいさま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758610" y="868849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0887BF5-DE64-4DB7-9EB3-C42DDF3F8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0376" y="2421604"/>
            <a:ext cx="38100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17</a:t>
            </a:r>
            <a:r>
              <a:rPr kumimoji="1" lang="ja-JP" altLang="en-US" sz="9600" dirty="0"/>
              <a:t>　異　　同音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多くの人がみな口をそろえて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同じことを言うこと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5989984" y="1040068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01EEF5-AEEA-41A2-8F54-B6B758CAA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56606" y="2967750"/>
            <a:ext cx="3659405" cy="31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F277F3-95B0-485B-B9DE-DFDA53F8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それ</a:t>
            </a:r>
            <a:r>
              <a:rPr kumimoji="1" lang="ja-JP" altLang="en-US"/>
              <a:t>では「問題」スタート</a:t>
            </a:r>
            <a:r>
              <a:rPr kumimoji="1" lang="ja-JP" altLang="en-US" dirty="0"/>
              <a:t>します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7BB744-49EF-4304-A07D-68DEDF40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解答用紙と筆記具を用意してください。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FC607D-897C-41EE-901F-119197EBC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49455" y="3163605"/>
            <a:ext cx="2607728" cy="27122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2BE971-FB24-413D-9526-77FD267B3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988519" y="3040217"/>
            <a:ext cx="2153323" cy="28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4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18</a:t>
            </a:r>
            <a:r>
              <a:rPr kumimoji="1" lang="ja-JP" altLang="en-US" sz="9600" dirty="0"/>
              <a:t>　少　　多歩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健康十訓（授業で習いました）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056244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A960CAE-57DB-420D-AE6B-CE10F57EF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10913" y="2839810"/>
            <a:ext cx="3479940" cy="31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1121164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kumimoji="1" lang="en-US" altLang="ja-JP" sz="9600" dirty="0"/>
              <a:t>19</a:t>
            </a:r>
            <a:r>
              <a:rPr kumimoji="1" lang="ja-JP" altLang="en-US" sz="9600" dirty="0"/>
              <a:t>　少　　多</a:t>
            </a:r>
            <a:r>
              <a:rPr lang="ja-JP" altLang="en-US" sz="9600" dirty="0"/>
              <a:t>酢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健康十訓（授業で習いました）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096000" y="1043495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E92A37F-B32F-4825-8EAD-5B81737DB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04040" y="3301862"/>
            <a:ext cx="3608243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9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7" y="1128699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en-US" altLang="ja-JP" sz="9600" dirty="0"/>
              <a:t>20</a:t>
            </a:r>
            <a:r>
              <a:rPr kumimoji="1" lang="ja-JP" altLang="en-US" sz="9600" dirty="0"/>
              <a:t>　山　　水明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１，解答用紙に問題を写して下さい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山や川の景色はとても美しい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自然の風景は清浄で美しい。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096000" y="1050661"/>
            <a:ext cx="1408040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A7C2FC-694B-410B-8302-31D9EE2EB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61851" y="3800488"/>
            <a:ext cx="3429002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FB5FC0-D874-44D5-B68A-AEEA0EB6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3" y="982132"/>
            <a:ext cx="9601196" cy="1303867"/>
          </a:xfrm>
        </p:spPr>
        <p:txBody>
          <a:bodyPr/>
          <a:lstStyle/>
          <a:p>
            <a:r>
              <a:rPr kumimoji="1" lang="ja-JP" altLang="en-US" dirty="0"/>
              <a:t>それでは解答を表示します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85CB2E-06E8-494C-80A8-1422E2442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穴埋め正解すれば</a:t>
            </a:r>
            <a:r>
              <a:rPr lang="en-US" altLang="ja-JP" b="1" dirty="0"/>
              <a:t>3</a:t>
            </a:r>
            <a:r>
              <a:rPr lang="ja-JP" altLang="en-US" b="1" dirty="0"/>
              <a:t>点</a:t>
            </a:r>
            <a:endParaRPr lang="en-US" altLang="ja-JP" b="1" dirty="0"/>
          </a:p>
          <a:p>
            <a:r>
              <a:rPr lang="ja-JP" altLang="en-US" b="1" dirty="0"/>
              <a:t>読み方正解すれば</a:t>
            </a:r>
            <a:r>
              <a:rPr lang="en-US" altLang="ja-JP" b="1" dirty="0"/>
              <a:t>2</a:t>
            </a:r>
            <a:r>
              <a:rPr lang="ja-JP" altLang="en-US" b="1" dirty="0"/>
              <a:t>点</a:t>
            </a:r>
            <a:endParaRPr lang="en-US" altLang="ja-JP" b="1" dirty="0"/>
          </a:p>
          <a:p>
            <a:r>
              <a:rPr lang="ja-JP" altLang="en-US" b="1" dirty="0"/>
              <a:t>全部正解で</a:t>
            </a:r>
            <a:r>
              <a:rPr lang="en-US" altLang="ja-JP" b="1" dirty="0"/>
              <a:t>100</a:t>
            </a:r>
            <a:r>
              <a:rPr lang="ja-JP" altLang="en-US" b="1" dirty="0"/>
              <a:t>点です</a:t>
            </a:r>
            <a:endParaRPr lang="en-US" altLang="ja-JP" b="1" dirty="0"/>
          </a:p>
          <a:p>
            <a:br>
              <a:rPr kumimoji="1" lang="en-US" altLang="ja-JP" dirty="0"/>
            </a:br>
            <a:r>
              <a:rPr kumimoji="1" lang="ja-JP" altLang="en-US" b="1" dirty="0">
                <a:solidFill>
                  <a:srgbClr val="FF0000"/>
                </a:solidFill>
              </a:rPr>
              <a:t>満点の人はホストに</a:t>
            </a:r>
            <a:br>
              <a:rPr kumimoji="1" lang="en-US" altLang="ja-JP" b="1" dirty="0">
                <a:solidFill>
                  <a:srgbClr val="FF0000"/>
                </a:solidFill>
              </a:rPr>
            </a:br>
            <a:r>
              <a:rPr kumimoji="1" lang="ja-JP" altLang="en-US" b="1" dirty="0">
                <a:solidFill>
                  <a:srgbClr val="FF0000"/>
                </a:solidFill>
              </a:rPr>
              <a:t>お知らせください</a:t>
            </a:r>
            <a:endParaRPr kumimoji="1" lang="en-US" altLang="ja-JP" b="1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AEE239-93FA-4F2F-B469-2DA53CDB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51568" y="2556932"/>
            <a:ext cx="2538205" cy="32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5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9C0D7-F5AF-4AAF-B801-3FADFABFCBCD}"/>
              </a:ext>
            </a:extLst>
          </p:cNvPr>
          <p:cNvSpPr txBox="1"/>
          <p:nvPr/>
        </p:nvSpPr>
        <p:spPr>
          <a:xfrm>
            <a:off x="3591339" y="889629"/>
            <a:ext cx="527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>
                <a:solidFill>
                  <a:srgbClr val="0070C0"/>
                </a:solidFill>
              </a:rPr>
              <a:t>四文字熟語クイズ解答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C2FB55-5C38-4C62-8069-884D4283A852}"/>
              </a:ext>
            </a:extLst>
          </p:cNvPr>
          <p:cNvSpPr txBox="1"/>
          <p:nvPr/>
        </p:nvSpPr>
        <p:spPr>
          <a:xfrm>
            <a:off x="689113" y="1721054"/>
            <a:ext cx="51550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/>
              <a:t>問１　喜怒哀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楽</a:t>
            </a:r>
            <a:r>
              <a:rPr kumimoji="1" lang="ja-JP" altLang="en-US" sz="2700" b="1" dirty="0"/>
              <a:t>（きどあいらく）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2</a:t>
            </a:r>
            <a:r>
              <a:rPr kumimoji="1" lang="ja-JP" altLang="en-US" sz="2700" b="1" dirty="0"/>
              <a:t>　三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寒</a:t>
            </a:r>
            <a:r>
              <a:rPr kumimoji="1" lang="ja-JP" altLang="en-US" sz="2700" b="1" dirty="0"/>
              <a:t>四温（さんかんしおん）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3</a:t>
            </a:r>
            <a:r>
              <a:rPr kumimoji="1" lang="ja-JP" altLang="en-US" sz="2700" b="1" dirty="0"/>
              <a:t>　一石二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鳥</a:t>
            </a:r>
            <a:r>
              <a:rPr kumimoji="1" lang="ja-JP" altLang="en-US" sz="2700" b="1" dirty="0"/>
              <a:t>（いっせきにちょう）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4</a:t>
            </a:r>
            <a:r>
              <a:rPr kumimoji="1" lang="ja-JP" altLang="en-US" sz="2700" b="1" dirty="0"/>
              <a:t>　無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病</a:t>
            </a:r>
            <a:r>
              <a:rPr kumimoji="1" lang="ja-JP" altLang="en-US" sz="2700" b="1" dirty="0"/>
              <a:t>息災（むびょうそくさい）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5</a:t>
            </a:r>
            <a:r>
              <a:rPr kumimoji="1" lang="ja-JP" altLang="en-US" sz="2700" b="1" dirty="0"/>
              <a:t>　馬耳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東</a:t>
            </a:r>
            <a:r>
              <a:rPr kumimoji="1" lang="ja-JP" altLang="en-US" sz="2700" b="1" dirty="0"/>
              <a:t>風（ばじとうふう）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6</a:t>
            </a:r>
            <a:r>
              <a:rPr kumimoji="1" lang="ja-JP" altLang="en-US" sz="2700" b="1" dirty="0"/>
              <a:t>　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猪</a:t>
            </a:r>
            <a:r>
              <a:rPr kumimoji="1" lang="ja-JP" altLang="en-US" sz="2700" b="1" dirty="0"/>
              <a:t>突猛進（ちょとつもうしん）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7</a:t>
            </a:r>
            <a:r>
              <a:rPr kumimoji="1" lang="ja-JP" altLang="en-US" sz="2700" b="1" dirty="0"/>
              <a:t>　罵詈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雑</a:t>
            </a:r>
            <a:r>
              <a:rPr kumimoji="1" lang="ja-JP" altLang="en-US" sz="2700" b="1" dirty="0"/>
              <a:t>言（ばりぞうごん）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8</a:t>
            </a:r>
            <a:r>
              <a:rPr kumimoji="1" lang="ja-JP" altLang="en-US" sz="2700" b="1" dirty="0"/>
              <a:t>　温故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知</a:t>
            </a:r>
            <a:r>
              <a:rPr kumimoji="1" lang="ja-JP" altLang="en-US" sz="2700" b="1" dirty="0"/>
              <a:t>新（おんこちしん）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9</a:t>
            </a:r>
            <a:r>
              <a:rPr kumimoji="1" lang="ja-JP" altLang="en-US" sz="2700" b="1" dirty="0"/>
              <a:t>　本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末</a:t>
            </a:r>
            <a:r>
              <a:rPr kumimoji="1" lang="ja-JP" altLang="en-US" sz="2700" b="1" dirty="0"/>
              <a:t>転倒（ほんまつてんとう）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10</a:t>
            </a:r>
            <a:r>
              <a:rPr kumimoji="1" lang="ja-JP" altLang="en-US" sz="2700" b="1" dirty="0"/>
              <a:t>　満身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創</a:t>
            </a:r>
            <a:r>
              <a:rPr kumimoji="1" lang="ja-JP" altLang="en-US" sz="2700" b="1" dirty="0"/>
              <a:t>痍（まんしんそうい）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0A6288-306E-4645-B2EF-E49280E79711}"/>
              </a:ext>
            </a:extLst>
          </p:cNvPr>
          <p:cNvSpPr txBox="1"/>
          <p:nvPr/>
        </p:nvSpPr>
        <p:spPr>
          <a:xfrm>
            <a:off x="5897217" y="1707801"/>
            <a:ext cx="51550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11</a:t>
            </a:r>
            <a:r>
              <a:rPr kumimoji="1" lang="ja-JP" altLang="en-US" sz="2700" b="1" dirty="0"/>
              <a:t>　五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臓</a:t>
            </a:r>
            <a:r>
              <a:rPr kumimoji="1" lang="ja-JP" altLang="en-US" sz="2700" b="1" dirty="0"/>
              <a:t>六腑（ごぞうろっぷ）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12</a:t>
            </a:r>
            <a:r>
              <a:rPr kumimoji="1" lang="ja-JP" altLang="en-US" sz="2700" b="1" dirty="0"/>
              <a:t>　取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捨</a:t>
            </a:r>
            <a:r>
              <a:rPr kumimoji="1" lang="ja-JP" altLang="en-US" sz="2700" b="1" dirty="0"/>
              <a:t>選択（しゅしゃせんたく）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13</a:t>
            </a:r>
            <a:r>
              <a:rPr kumimoji="1" lang="ja-JP" altLang="en-US" sz="2700" b="1" dirty="0"/>
              <a:t>　頭脳明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晰</a:t>
            </a:r>
            <a:r>
              <a:rPr kumimoji="1" lang="ja-JP" altLang="en-US" sz="2700" b="1" dirty="0"/>
              <a:t>（ずのうめいせき）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14</a:t>
            </a:r>
            <a:r>
              <a:rPr kumimoji="1" lang="ja-JP" altLang="en-US" sz="2700" b="1" dirty="0"/>
              <a:t>　群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雄</a:t>
            </a:r>
            <a:r>
              <a:rPr kumimoji="1" lang="ja-JP" altLang="en-US" sz="2700" b="1" dirty="0"/>
              <a:t>割拠（ぐんゆうかっきょ）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15</a:t>
            </a:r>
            <a:r>
              <a:rPr kumimoji="1" lang="ja-JP" altLang="en-US" sz="2700" b="1" dirty="0"/>
              <a:t>　年功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序</a:t>
            </a:r>
            <a:r>
              <a:rPr kumimoji="1" lang="ja-JP" altLang="en-US" sz="2700" b="1" dirty="0"/>
              <a:t>列（ねんこうじょれつ）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16</a:t>
            </a:r>
            <a:r>
              <a:rPr kumimoji="1" lang="ja-JP" altLang="en-US" sz="2700" b="1" dirty="0"/>
              <a:t>　質実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剛</a:t>
            </a:r>
            <a:r>
              <a:rPr kumimoji="1" lang="ja-JP" altLang="en-US" sz="2700" b="1" dirty="0"/>
              <a:t>健（しつじつごうけん）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17</a:t>
            </a:r>
            <a:r>
              <a:rPr kumimoji="1" lang="ja-JP" altLang="en-US" sz="2700" b="1" dirty="0"/>
              <a:t>　異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口</a:t>
            </a:r>
            <a:r>
              <a:rPr kumimoji="1" lang="ja-JP" altLang="en-US" sz="2700" b="1" dirty="0"/>
              <a:t>同音（いくどうおん）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18</a:t>
            </a:r>
            <a:r>
              <a:rPr kumimoji="1" lang="ja-JP" altLang="en-US" sz="2700" b="1" dirty="0"/>
              <a:t>　少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車</a:t>
            </a:r>
            <a:r>
              <a:rPr kumimoji="1" lang="ja-JP" altLang="en-US" sz="2700" b="1" dirty="0"/>
              <a:t>多歩（しょうしゃたほ）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19</a:t>
            </a:r>
            <a:r>
              <a:rPr kumimoji="1" lang="ja-JP" altLang="en-US" sz="2700" b="1" dirty="0"/>
              <a:t>　少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塩</a:t>
            </a:r>
            <a:r>
              <a:rPr kumimoji="1" lang="ja-JP" altLang="en-US" sz="2700" b="1" dirty="0"/>
              <a:t>多酢（しょうえんたさく）</a:t>
            </a:r>
            <a:endParaRPr kumimoji="1" lang="en-US" altLang="ja-JP" sz="2700" b="1" dirty="0"/>
          </a:p>
          <a:p>
            <a:r>
              <a:rPr kumimoji="1" lang="ja-JP" altLang="en-US" sz="2700" b="1" dirty="0"/>
              <a:t>問</a:t>
            </a:r>
            <a:r>
              <a:rPr kumimoji="1" lang="en-US" altLang="ja-JP" sz="2700" b="1" dirty="0"/>
              <a:t>20</a:t>
            </a:r>
            <a:r>
              <a:rPr kumimoji="1" lang="ja-JP" altLang="en-US" sz="2700" b="1" dirty="0"/>
              <a:t>　山</a:t>
            </a:r>
            <a:r>
              <a:rPr kumimoji="1" lang="ja-JP" altLang="en-US" sz="2700" b="1" dirty="0">
                <a:highlight>
                  <a:srgbClr val="FFFF00"/>
                </a:highlight>
              </a:rPr>
              <a:t>紫</a:t>
            </a:r>
            <a:r>
              <a:rPr kumimoji="1" lang="ja-JP" altLang="en-US" sz="2700" b="1" dirty="0"/>
              <a:t>水明（さんしすいめい）</a:t>
            </a:r>
          </a:p>
        </p:txBody>
      </p:sp>
    </p:spTree>
    <p:extLst>
      <p:ext uri="{BB962C8B-B14F-4D97-AF65-F5344CB8AC3E}">
        <p14:creationId xmlns:p14="http://schemas.microsoft.com/office/powerpoint/2010/main" val="4061323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21039-E2FB-4F2E-8912-F333CE15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お疲れさまでした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DEA08F-7DB1-48C2-A774-7A4F8E5A6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702706"/>
            <a:ext cx="9601196" cy="3318936"/>
          </a:xfrm>
        </p:spPr>
        <p:txBody>
          <a:bodyPr/>
          <a:lstStyle/>
          <a:p>
            <a:r>
              <a:rPr kumimoji="1" lang="ja-JP" altLang="en-US" dirty="0"/>
              <a:t>これで共有画面は終わります。</a:t>
            </a:r>
            <a:endParaRPr kumimoji="1" lang="en-US" altLang="ja-JP" dirty="0"/>
          </a:p>
          <a:p>
            <a:r>
              <a:rPr kumimoji="1" lang="ja-JP" altLang="en-US" dirty="0"/>
              <a:t>Ｚｏｏｍのリアクションしてください。</a:t>
            </a:r>
            <a:endParaRPr kumimoji="1" lang="en-US" altLang="ja-JP" dirty="0"/>
          </a:p>
          <a:p>
            <a:r>
              <a:rPr kumimoji="1" lang="ja-JP" altLang="en-US" dirty="0"/>
              <a:t>最後に、</a:t>
            </a:r>
            <a:r>
              <a:rPr kumimoji="1" lang="en-US" altLang="ja-JP" dirty="0"/>
              <a:t>Zoom</a:t>
            </a:r>
            <a:r>
              <a:rPr kumimoji="1" lang="ja-JP" altLang="en-US" dirty="0"/>
              <a:t>のチャットで感想を</a:t>
            </a:r>
            <a:br>
              <a:rPr kumimoji="1" lang="en-US" altLang="ja-JP" dirty="0"/>
            </a:br>
            <a:r>
              <a:rPr kumimoji="1" lang="ja-JP" altLang="en-US" dirty="0"/>
              <a:t>書いて、皆さんが出そろったら</a:t>
            </a:r>
            <a:br>
              <a:rPr kumimoji="1" lang="en-US" altLang="ja-JP" dirty="0"/>
            </a:br>
            <a:r>
              <a:rPr kumimoji="1" lang="ja-JP" altLang="en-US" dirty="0"/>
              <a:t>チャットを保存して後で見てくださいね</a:t>
            </a:r>
            <a:endParaRPr kumimoji="1" lang="en-US" altLang="ja-JP" dirty="0"/>
          </a:p>
          <a:p>
            <a:r>
              <a:rPr lang="ja-JP" altLang="en-US" dirty="0"/>
              <a:t>以上で終了です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F36197-BE09-4B96-81CB-B1696E911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44139" y="3071751"/>
            <a:ext cx="3737113" cy="24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2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3" y="982132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問１　喜怒哀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3073767"/>
            <a:ext cx="9601196" cy="2439137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３，解答用紙に読み方をかいてください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人間の様々な感情です。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951306" y="95986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AFB33C1-91E0-4DCA-B156-94E06BB0A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53568" y="2599493"/>
            <a:ext cx="3329609" cy="33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73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77" y="103753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問２　三　　四温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寒い季節から暖かい季節に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　　　徐々に変わっていくこと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241774" y="101581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2D75209-5DFD-4691-85A6-63E251825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22752" y="3253955"/>
            <a:ext cx="2919620" cy="23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59" y="1018704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</a:t>
            </a:r>
            <a:r>
              <a:rPr lang="ja-JP" altLang="en-US" sz="9600" dirty="0"/>
              <a:t>３</a:t>
            </a:r>
            <a:r>
              <a:rPr kumimoji="1" lang="ja-JP" altLang="en-US" sz="9600" dirty="0"/>
              <a:t>　一石二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一つのことから２つの利益を</a:t>
            </a:r>
            <a:endParaRPr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</a:t>
            </a:r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得ること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8600659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DDB5987-94B9-421C-90CA-3026D37D6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49039" y="2739973"/>
            <a:ext cx="4393231" cy="302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2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問４　無　　息災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健康で元気なさま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6414049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3154046-91C2-4FC9-AB36-BF341931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32663" y="3297092"/>
            <a:ext cx="3282628" cy="24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問５　馬耳　　風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人の言うことに耳を貸さない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633252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A29C116-98C9-4250-9D7E-539606C0F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88681" y="2932249"/>
            <a:ext cx="3414206" cy="32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176" y="1118146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問６　　　突猛進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周囲のことを考えず</a:t>
            </a:r>
            <a:br>
              <a:rPr lang="en-US" altLang="ja-JP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　　突き進む様子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5405232" y="984333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257AD26-717A-4107-9336-54A9B60EF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48625" y="3034011"/>
            <a:ext cx="3707019" cy="30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64334-1F4C-412D-ABDB-D68F821F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96373"/>
            <a:ext cx="9601196" cy="1303867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9600" dirty="0"/>
              <a:t>　問７　罵詈　　言</a:t>
            </a:r>
            <a:endParaRPr kumimoji="1" lang="ja-JP" altLang="en-US" sz="96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783CE-470D-4F85-86CC-E82383FA1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76" y="3034011"/>
            <a:ext cx="9601196" cy="2439137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１，解答用紙に問題を写してください</a:t>
            </a:r>
            <a:endParaRPr kumimoji="1"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２，解答用紙の□を漢字で穴埋めしてください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３，解答用紙に読み方を書いて下さい</a:t>
            </a:r>
            <a:endParaRPr lang="en-US" altLang="ja-JP" dirty="0">
              <a:solidFill>
                <a:srgbClr val="0070C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kumimoji="1"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ヒント</a:t>
            </a:r>
            <a:r>
              <a:rPr lang="ja-JP" altLang="en-US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　口汚くののしること</a:t>
            </a:r>
            <a:endParaRPr kumimoji="1" lang="en-US" altLang="ja-JP" dirty="0">
              <a:solidFill>
                <a:srgbClr val="FF000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BAAFFE-13C0-42A4-99F5-00F552425B79}"/>
              </a:ext>
            </a:extLst>
          </p:cNvPr>
          <p:cNvSpPr/>
          <p:nvPr/>
        </p:nvSpPr>
        <p:spPr>
          <a:xfrm>
            <a:off x="7633252" y="1018704"/>
            <a:ext cx="1381536" cy="13815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D9B5649-0E7C-43D2-AE20-099D18F31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24020" y="2868054"/>
            <a:ext cx="2790672" cy="27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>
      <p:transition spd="slow">
        <p:split orient="vert"/>
        <p:sndAc>
          <p:stSnd>
            <p:snd r:embed="rId2" name="click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オーガニック">
  <a:themeElements>
    <a:clrScheme name="オーガニック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オーガニック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オーガニック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447</TotalTime>
  <Words>1262</Words>
  <Application>Microsoft Office PowerPoint</Application>
  <PresentationFormat>ワイド画面</PresentationFormat>
  <Paragraphs>151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9" baseType="lpstr">
      <vt:lpstr>AR Pゴシック体S</vt:lpstr>
      <vt:lpstr>Arial</vt:lpstr>
      <vt:lpstr>Garamond</vt:lpstr>
      <vt:lpstr>オーガニック</vt:lpstr>
      <vt:lpstr>PowerPoint プレゼンテーション</vt:lpstr>
      <vt:lpstr>それでは「問題」スタートします</vt:lpstr>
      <vt:lpstr>　問１　喜怒哀</vt:lpstr>
      <vt:lpstr>　問２　三　　四温</vt:lpstr>
      <vt:lpstr>　問３　一石二</vt:lpstr>
      <vt:lpstr>　問４　無　　息災</vt:lpstr>
      <vt:lpstr>　問５　馬耳　　風</vt:lpstr>
      <vt:lpstr>　問６　　　突猛進</vt:lpstr>
      <vt:lpstr>　問７　罵詈　　言</vt:lpstr>
      <vt:lpstr>　問８　温故　　新</vt:lpstr>
      <vt:lpstr>　問９　本　　転倒</vt:lpstr>
      <vt:lpstr>　問10 満身　　痍</vt:lpstr>
      <vt:lpstr>　問11 五　　六腑</vt:lpstr>
      <vt:lpstr>　問12 取　　選択</vt:lpstr>
      <vt:lpstr>　問13 頭脳明</vt:lpstr>
      <vt:lpstr>　問14 群　　割拠</vt:lpstr>
      <vt:lpstr>　問15 年功　　列</vt:lpstr>
      <vt:lpstr>　問16 質実　　健</vt:lpstr>
      <vt:lpstr>　問17　異　　同音</vt:lpstr>
      <vt:lpstr>　問18　少　　多歩</vt:lpstr>
      <vt:lpstr>　問19　少　　多酢</vt:lpstr>
      <vt:lpstr>　問20　山　　水明</vt:lpstr>
      <vt:lpstr>それでは解答を表示します</vt:lpstr>
      <vt:lpstr>PowerPoint プレゼンテーション</vt:lpstr>
      <vt:lpstr>お疲れさまでした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29</cp:revision>
  <dcterms:created xsi:type="dcterms:W3CDTF">2022-02-27T23:27:46Z</dcterms:created>
  <dcterms:modified xsi:type="dcterms:W3CDTF">2022-02-28T07:13:47Z</dcterms:modified>
</cp:coreProperties>
</file>