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2020/8/1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12192000" cy="265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5195" y="942071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イエローストーン国立公園（アメリカ）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33111" y="6236641"/>
            <a:ext cx="4891083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77" y="439261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5166" y="459386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EBF97-2E8F-4241-84C4-D882BCB3A5FE}"/>
              </a:ext>
            </a:extLst>
          </p:cNvPr>
          <p:cNvSpPr txBox="1"/>
          <p:nvPr/>
        </p:nvSpPr>
        <p:spPr>
          <a:xfrm>
            <a:off x="2602487" y="2811672"/>
            <a:ext cx="769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写真が</a:t>
            </a:r>
            <a:r>
              <a:rPr lang="en-US" altLang="ja-JP" sz="2400" b="1" dirty="0"/>
              <a:t>6</a:t>
            </a:r>
            <a:r>
              <a:rPr lang="ja-JP" altLang="en-US" sz="2400" b="1" dirty="0"/>
              <a:t>か所変化するので見つけてくださいね！</a:t>
            </a:r>
            <a:endParaRPr kumimoji="1" lang="ja-JP" altLang="en-US" sz="24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29CCFA-50A8-48B9-B120-B1E88F4D278D}"/>
              </a:ext>
            </a:extLst>
          </p:cNvPr>
          <p:cNvSpPr txBox="1"/>
          <p:nvPr/>
        </p:nvSpPr>
        <p:spPr>
          <a:xfrm>
            <a:off x="807866" y="3313586"/>
            <a:ext cx="10741981" cy="3792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b="1" dirty="0"/>
              <a:t>アメリカ中西部の３州にまたがるイエローストーン国立公園は、</a:t>
            </a:r>
            <a:r>
              <a:rPr kumimoji="1" lang="en-US" altLang="ja-JP" b="1" dirty="0"/>
              <a:t>1872</a:t>
            </a:r>
            <a:r>
              <a:rPr kumimoji="1" lang="ja-JP" altLang="en-US" b="1" dirty="0"/>
              <a:t>年に設立された世界最初の国立公園。総面積</a:t>
            </a:r>
            <a:r>
              <a:rPr kumimoji="1" lang="en-US" altLang="ja-JP" b="1" dirty="0"/>
              <a:t>8,984</a:t>
            </a:r>
            <a:r>
              <a:rPr kumimoji="1" lang="ja-JP" altLang="en-US" b="1" dirty="0"/>
              <a:t>平方</a:t>
            </a:r>
            <a:r>
              <a:rPr kumimoji="1" lang="en-US" altLang="ja-JP" b="1" dirty="0"/>
              <a:t>km</a:t>
            </a:r>
            <a:r>
              <a:rPr kumimoji="1" lang="ja-JP" altLang="en-US" b="1" dirty="0"/>
              <a:t>というその広さは、四国の半分ほどである。</a:t>
            </a:r>
            <a:r>
              <a:rPr lang="ja-JP" altLang="en-US" b="1" dirty="0"/>
              <a:t>世界遺産としても登録初年度の</a:t>
            </a:r>
            <a:r>
              <a:rPr lang="en-US" altLang="ja-JP" b="1" dirty="0"/>
              <a:t>1978</a:t>
            </a:r>
            <a:r>
              <a:rPr lang="ja-JP" altLang="en-US" b="1" dirty="0"/>
              <a:t>年に選ばれている。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kumimoji="1" lang="ja-JP" altLang="en-US" b="1" dirty="0"/>
              <a:t>空高く噴出する間欠泉や、鮮やかな七色の熱水泉、温泉に含まれる石灰が凝固してできた棚田状の泉、</a:t>
            </a:r>
            <a:endParaRPr kumimoji="1"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泥が煮え立つマッドポット（泥水泉）など、地球の原初的な躍動がそのまま残されていて、「地球そのもの」に触れられるような国立公園だと言われている。発見当時からほぼ変わらない美しい自然が残っており、多くの人が「一度は行ってみたい」と声を揃える絶景地です。</a:t>
            </a:r>
            <a:endParaRPr lang="en-US" altLang="ja-JP" b="1" dirty="0"/>
          </a:p>
          <a:p>
            <a:pPr>
              <a:lnSpc>
                <a:spcPct val="150000"/>
              </a:lnSpc>
            </a:pPr>
            <a:endParaRPr lang="en-US" altLang="ja-JP" b="1" dirty="0"/>
          </a:p>
          <a:p>
            <a:pPr>
              <a:lnSpc>
                <a:spcPct val="150000"/>
              </a:lnSpc>
            </a:pPr>
            <a:endParaRPr kumimoji="1" lang="ja-JP" altLang="en-US" b="1" dirty="0"/>
          </a:p>
        </p:txBody>
      </p:sp>
      <p:pic>
        <p:nvPicPr>
          <p:cNvPr id="8" name="【イエローストーン国立公園の美しい画像集♪】本当に綺麗です☆ 世界遺産Yellowstone National Park">
            <a:hlinkClick r:id="" action="ppaction://media"/>
            <a:extLst>
              <a:ext uri="{FF2B5EF4-FFF2-40B4-BE49-F238E27FC236}">
                <a16:creationId xmlns:a16="http://schemas.microsoft.com/office/drawing/2014/main" id="{0D1E9EBD-2128-4253-A73B-6B1D6E97A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3816" y="3016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88F50DF-1018-41DC-860C-7FECDE325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b="98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D2EE95-AB3F-4BC5-ADD8-A9A94BFB0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0" y="1444572"/>
            <a:ext cx="400459" cy="28893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F9D1BD9-F701-4791-8BB1-0BC7C200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6346" y="3849732"/>
            <a:ext cx="675242" cy="7279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734FC3-7063-42E2-BDFD-6319B8859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52" y="3016187"/>
            <a:ext cx="3439232" cy="280479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4512C8-FE81-4566-B1A3-569076B3ADC6}"/>
              </a:ext>
            </a:extLst>
          </p:cNvPr>
          <p:cNvSpPr txBox="1"/>
          <p:nvPr/>
        </p:nvSpPr>
        <p:spPr>
          <a:xfrm>
            <a:off x="998121" y="435477"/>
            <a:ext cx="4021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FF00"/>
                </a:solidFill>
              </a:rPr>
              <a:t>６つの変化はわかりましたか？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78D4DC-57B2-461B-95D9-0539C63CF5DD}"/>
              </a:ext>
            </a:extLst>
          </p:cNvPr>
          <p:cNvSpPr txBox="1"/>
          <p:nvPr/>
        </p:nvSpPr>
        <p:spPr>
          <a:xfrm>
            <a:off x="6187737" y="435477"/>
            <a:ext cx="442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FF00"/>
                </a:solidFill>
              </a:rPr>
              <a:t>クリックすると次の画面に進みます。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B13E567-1F17-4B0F-A196-A7E08F306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70" y="2214927"/>
            <a:ext cx="431189" cy="6685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DE40599-712C-4CF0-AACF-9865B8383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" y="5803242"/>
            <a:ext cx="3212748" cy="123856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3C1C72E-DFAD-45B2-A31E-AAE1282F9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1" y="3704124"/>
            <a:ext cx="1013578" cy="2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591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altLang="ja-JP" b="1" dirty="0"/>
          </a:p>
          <a:p>
            <a:r>
              <a:rPr lang="ja-JP" altLang="en-US" b="1" dirty="0"/>
              <a:t>現れた変化は</a:t>
            </a:r>
            <a:r>
              <a:rPr lang="en-US" altLang="ja-JP" b="1" dirty="0"/>
              <a:t>6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次いで「スライドショー」「最初から」をクリックしてください。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14C618-1D94-4E91-B504-432C52125A26}"/>
              </a:ext>
            </a:extLst>
          </p:cNvPr>
          <p:cNvSpPr txBox="1"/>
          <p:nvPr/>
        </p:nvSpPr>
        <p:spPr>
          <a:xfrm>
            <a:off x="1842052" y="649357"/>
            <a:ext cx="9501809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4400" b="1" dirty="0"/>
              <a:t>終　わ　り</a:t>
            </a:r>
            <a:endParaRPr kumimoji="1" lang="en-US" altLang="ja-JP" sz="4400" b="1" dirty="0"/>
          </a:p>
          <a:p>
            <a:endParaRPr kumimoji="1" lang="en-US" altLang="ja-JP" dirty="0"/>
          </a:p>
          <a:p>
            <a:pPr algn="ctr"/>
            <a:r>
              <a:rPr lang="ja-JP" altLang="en-US" sz="2800" b="1" dirty="0">
                <a:solidFill>
                  <a:srgbClr val="00B050"/>
                </a:solidFill>
              </a:rPr>
              <a:t>イエローストーン国立公園の観光はいかがでしたか？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algn="ctr"/>
            <a:r>
              <a:rPr lang="ja-JP" altLang="en-US" sz="2000" b="1" dirty="0"/>
              <a:t>ロダン・パソコン・スクール</a:t>
            </a:r>
            <a:endParaRPr lang="en-US" altLang="ja-JP" sz="20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E3F3F1-6029-4105-9E47-018065AF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179" y="3761062"/>
            <a:ext cx="1231746" cy="16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261</Words>
  <Application>Microsoft Office PowerPoint</Application>
  <PresentationFormat>ワイド画面</PresentationFormat>
  <Paragraphs>26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西尾 初美</cp:lastModifiedBy>
  <cp:revision>90</cp:revision>
  <dcterms:created xsi:type="dcterms:W3CDTF">2019-06-08T04:33:07Z</dcterms:created>
  <dcterms:modified xsi:type="dcterms:W3CDTF">2020-08-01T15:31:08Z</dcterms:modified>
</cp:coreProperties>
</file>