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沢井 順子" initials="沢井" lastIdx="1" clrIdx="0">
    <p:extLst>
      <p:ext uri="{19B8F6BF-5375-455C-9EA6-DF929625EA0E}">
        <p15:presenceInfo xmlns:p15="http://schemas.microsoft.com/office/powerpoint/2012/main" userId="4ca88caadffe339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4FFCC0-1C82-4535-AF0B-77CF2E0DC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29B09AF-CAE0-4131-BFCC-499E97483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E3565B-30D1-4062-BAC0-32D1ECD2B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BF06-AE71-4F7D-8487-C544AE156B85}" type="datetimeFigureOut">
              <a:rPr kumimoji="1" lang="ja-JP" altLang="en-US" smtClean="0"/>
              <a:t>2020/10/9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A92E39-5D5B-4D02-AE30-5DFF5D064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F46E08-70DA-4434-B3B9-50BD7F3F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76-71A6-4BDB-B963-2E041EB1B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203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AC84F7-5BBC-4EDF-B454-8D67C5022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DF433D5-0DC7-4AA2-BB4F-6114AFB697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C6F549-8133-40ED-8774-D2F27A59B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BF06-AE71-4F7D-8487-C544AE156B85}" type="datetimeFigureOut">
              <a:rPr kumimoji="1" lang="ja-JP" altLang="en-US" smtClean="0"/>
              <a:t>2020/10/9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0E248C-F8AD-4785-A3FA-DDB7DD6D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E3F1DD6-6B15-4F72-A4A8-7E450D74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76-71A6-4BDB-B963-2E041EB1B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42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E025161-A0E6-49FF-8BA9-73A0BA29F4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8C132CB-3933-462B-BCD4-E676D7BE3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F4DAAE-D9F1-44D1-B1A3-56EDC9A43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BF06-AE71-4F7D-8487-C544AE156B85}" type="datetimeFigureOut">
              <a:rPr kumimoji="1" lang="ja-JP" altLang="en-US" smtClean="0"/>
              <a:t>2020/10/9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CF0E5C-2F36-4A59-86BF-52697317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5EDA54C-41C6-4E38-87E4-7D97A9AA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76-71A6-4BDB-B963-2E041EB1B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00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A7341A-8759-49F3-B9BF-C2354949D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5B93CE-B253-4512-9FA9-D5C63423B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23B83E-C65A-46C0-86EF-2E2814A9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BF06-AE71-4F7D-8487-C544AE156B85}" type="datetimeFigureOut">
              <a:rPr kumimoji="1" lang="ja-JP" altLang="en-US" smtClean="0"/>
              <a:t>2020/10/9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E1DA97-6D76-4940-9507-81423E99D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AF96E8-56DA-416E-9657-804653A9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76-71A6-4BDB-B963-2E041EB1B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18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BD7E21-2A54-4954-9026-FB50E6D73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8175E8-9736-4866-A7B7-0B2B9253F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EB87F2E-16D6-4E21-B00E-EFF3790BD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BF06-AE71-4F7D-8487-C544AE156B85}" type="datetimeFigureOut">
              <a:rPr kumimoji="1" lang="ja-JP" altLang="en-US" smtClean="0"/>
              <a:t>2020/10/9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1422E9-53BA-43F0-9AA5-58796E66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AA7895-FEDA-4FDB-AC54-075D0D5B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76-71A6-4BDB-B963-2E041EB1B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952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CED1EA-AD89-46EC-955B-CE616408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AE1016-AF98-4C94-9BBE-31FFD7009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266A699-611B-4584-BE2B-CBB7E4622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98AC97-D866-4D7B-B94C-56F273C77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BF06-AE71-4F7D-8487-C544AE156B85}" type="datetimeFigureOut">
              <a:rPr kumimoji="1" lang="ja-JP" altLang="en-US" smtClean="0"/>
              <a:t>2020/10/9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258740D-7BCF-494A-95BB-ED8457B3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CBD2407-0377-4C33-99BC-C987CB46E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76-71A6-4BDB-B963-2E041EB1B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089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15756E-7E8A-47B4-A6E9-37E877EAD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862373F-7F91-43CC-82AB-C860BF83D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4EBB88A-46B1-4DD0-B5BC-F0C55CD323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6AD2F9A-3459-41F2-963F-F41E0392D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0E86325-2B92-4CD0-9932-6B5A17C4E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F07EF68-770C-4F6D-8632-0A151409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BF06-AE71-4F7D-8487-C544AE156B85}" type="datetimeFigureOut">
              <a:rPr kumimoji="1" lang="ja-JP" altLang="en-US" smtClean="0"/>
              <a:t>2020/10/9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C544309-850C-4A19-93DF-1170244E3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6685A17-E9EC-41D9-9E0F-B52924B1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76-71A6-4BDB-B963-2E041EB1B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06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C7D379-F9A1-41EC-A435-33DFE4F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5CBF8F8-AD2A-4568-9D5C-4B3F5191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BF06-AE71-4F7D-8487-C544AE156B85}" type="datetimeFigureOut">
              <a:rPr kumimoji="1" lang="ja-JP" altLang="en-US" smtClean="0"/>
              <a:t>2020/10/9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D72F0E0-75F5-4CFA-92CB-DD7D48A0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DCA1EC0-D004-4D27-A3F3-726C5568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76-71A6-4BDB-B963-2E041EB1B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752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C27D281-B4A2-483C-97A0-E48914BC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BF06-AE71-4F7D-8487-C544AE156B85}" type="datetimeFigureOut">
              <a:rPr kumimoji="1" lang="ja-JP" altLang="en-US" smtClean="0"/>
              <a:t>2020/10/9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9F6BFC7-72A6-460E-AF22-7C0F965D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752B92-5BF3-40B9-8701-51230C52C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76-71A6-4BDB-B963-2E041EB1B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724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779492-A1C4-4526-B3C8-FBD10DA81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82B74B-BD7F-4479-9E58-7B5A82617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621D74C-535B-48AD-B1DB-ED9958EB5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AF156C7-13FE-4970-8703-370B7FCEE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BF06-AE71-4F7D-8487-C544AE156B85}" type="datetimeFigureOut">
              <a:rPr kumimoji="1" lang="ja-JP" altLang="en-US" smtClean="0"/>
              <a:t>2020/10/9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6805AC7-C7DE-4DEB-8F63-6EC1AB106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F530468-18D3-4FBC-8CE8-56A74946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76-71A6-4BDB-B963-2E041EB1B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144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2195A6-5F6F-420E-B301-7DE55701E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8DCBF43-CA9E-4A51-A4A6-7F1392F70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C78FA26-B301-4671-8309-6347665B2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1545BB3-D1F9-461D-8DEC-483AE43F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BF06-AE71-4F7D-8487-C544AE156B85}" type="datetimeFigureOut">
              <a:rPr kumimoji="1" lang="ja-JP" altLang="en-US" smtClean="0"/>
              <a:t>2020/10/9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8610514-C044-4AAB-BDB4-ABBF89E23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AF10AED-3190-4677-8C29-2BC9ED8C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C8976-71A6-4BDB-B963-2E041EB1B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2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8D22A5D-4C0D-4C2F-BE21-EDF93F8CB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9A04173-75D4-4D25-9A13-D89738E0F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A1A5FE-3E5C-4E67-8D90-BB0C83B20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DBF06-AE71-4F7D-8487-C544AE156B85}" type="datetimeFigureOut">
              <a:rPr kumimoji="1" lang="ja-JP" altLang="en-US" smtClean="0"/>
              <a:t>2020/10/9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E23E7F-BF92-4D0B-9D1A-11DB4D578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EF31E7-62E3-4CFE-BB45-1BE0F1510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C8976-71A6-4BDB-B963-2E041EB1B8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13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microsoft.com/office/2007/relationships/media" Target="../media/media2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0.png"/><Relationship Id="rId19" Type="http://schemas.openxmlformats.org/officeDocument/2006/relationships/image" Target="../media/image6.png"/><Relationship Id="rId4" Type="http://schemas.openxmlformats.org/officeDocument/2006/relationships/image" Target="../media/image11.jpg"/><Relationship Id="rId9" Type="http://schemas.openxmlformats.org/officeDocument/2006/relationships/image" Target="../media/image15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6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食品, テーブル, 束, カウンター が含まれている画像&#10;&#10;自動的に生成された説明">
            <a:extLst>
              <a:ext uri="{FF2B5EF4-FFF2-40B4-BE49-F238E27FC236}">
                <a16:creationId xmlns:a16="http://schemas.microsoft.com/office/drawing/2014/main" id="{986E739D-3FC4-4106-A603-48D8E6CB5F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" b="-2"/>
          <a:stretch/>
        </p:blipFill>
        <p:spPr>
          <a:xfrm>
            <a:off x="239151" y="323557"/>
            <a:ext cx="5376856" cy="37138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図 10" descr="猫, 屋内, 座る, 探す が含まれている画像&#10;&#10;自動的に生成された説明">
            <a:extLst>
              <a:ext uri="{FF2B5EF4-FFF2-40B4-BE49-F238E27FC236}">
                <a16:creationId xmlns:a16="http://schemas.microsoft.com/office/drawing/2014/main" id="{1A10E066-0D31-4D8D-AAE3-47542F2BE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90" y="1815626"/>
            <a:ext cx="5687814" cy="233230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9A36931-FE41-4131-840E-D725FEC5A765}"/>
              </a:ext>
            </a:extLst>
          </p:cNvPr>
          <p:cNvSpPr txBox="1"/>
          <p:nvPr/>
        </p:nvSpPr>
        <p:spPr>
          <a:xfrm>
            <a:off x="6231988" y="323557"/>
            <a:ext cx="5429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2020</a:t>
            </a:r>
            <a:r>
              <a:rPr kumimoji="1" lang="ja-JP" altLang="en-US" dirty="0"/>
              <a:t>年、春先からコロナに振り回され続けて早や</a:t>
            </a:r>
            <a:endParaRPr kumimoji="1" lang="en-US" altLang="ja-JP" dirty="0"/>
          </a:p>
          <a:p>
            <a:r>
              <a:rPr lang="ja-JP" altLang="en-US" dirty="0"/>
              <a:t>冬の気配を感じるころになりました。</a:t>
            </a:r>
            <a:endParaRPr lang="en-US" altLang="ja-JP" dirty="0"/>
          </a:p>
          <a:p>
            <a:r>
              <a:rPr kumimoji="1" lang="ja-JP" altLang="en-US" dirty="0"/>
              <a:t>行動も制約され我慢を強いられてきたあなた。</a:t>
            </a:r>
            <a:endParaRPr kumimoji="1" lang="en-US" altLang="ja-JP" dirty="0"/>
          </a:p>
          <a:p>
            <a:r>
              <a:rPr lang="ja-JP" altLang="en-US" dirty="0"/>
              <a:t>ここで、ちょっと一休み</a:t>
            </a:r>
            <a:r>
              <a:rPr lang="en-US" altLang="ja-JP" dirty="0"/>
              <a:t> ^^) _</a:t>
            </a:r>
            <a:r>
              <a:rPr lang="ja-JP" altLang="en-US" dirty="0"/>
              <a:t>旦</a:t>
            </a:r>
            <a:r>
              <a:rPr lang="en-US" altLang="ja-JP" dirty="0"/>
              <a:t>~~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83A5EEF-37DF-4D75-9F80-4E11E21A4BA4}"/>
              </a:ext>
            </a:extLst>
          </p:cNvPr>
          <p:cNvSpPr txBox="1"/>
          <p:nvPr/>
        </p:nvSpPr>
        <p:spPr>
          <a:xfrm>
            <a:off x="564630" y="4503118"/>
            <a:ext cx="108228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12</a:t>
            </a:r>
            <a:r>
              <a:rPr kumimoji="1" lang="ja-JP" altLang="en-US" dirty="0"/>
              <a:t>月に</a:t>
            </a:r>
            <a:r>
              <a:rPr lang="ja-JP" altLang="en-US" dirty="0"/>
              <a:t>入ると世界中でクリスマスマーケットが開かれます。中でもヨーロッパではたくさんのサンタが</a:t>
            </a:r>
            <a:endParaRPr lang="en-US" altLang="ja-JP" dirty="0"/>
          </a:p>
          <a:p>
            <a:r>
              <a:rPr lang="ja-JP" altLang="en-US" dirty="0"/>
              <a:t>プレゼントの買い付けに大忙し。　北欧のオスロでは日照時間が短い分、あちらこちらの街角や広場で煌めくライトやキャンドルなど、イルミネーションが幻想的な雰囲気の中、にぎやかに開催されます。</a:t>
            </a:r>
            <a:endParaRPr lang="en-US" altLang="ja-JP" dirty="0"/>
          </a:p>
          <a:p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さて、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ここで脳トレ問題です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。</a:t>
            </a:r>
            <a:endParaRPr lang="en-US" altLang="ja-JP" dirty="0"/>
          </a:p>
          <a:p>
            <a:r>
              <a:rPr lang="ja-JP" altLang="en-US" dirty="0"/>
              <a:t>ここはオスロのカールヨハン通りです。</a:t>
            </a:r>
            <a:endParaRPr lang="en-US" altLang="ja-JP" dirty="0"/>
          </a:p>
          <a:p>
            <a:r>
              <a:rPr lang="ja-JP" altLang="en-US" dirty="0"/>
              <a:t>今夜はいったい何人のサンタさんがやってきてるかな？数えてみてください。</a:t>
            </a:r>
            <a:endParaRPr lang="en-US" altLang="ja-JP" dirty="0"/>
          </a:p>
          <a:p>
            <a:r>
              <a:rPr lang="ja-JP" altLang="en-US" dirty="0"/>
              <a:t>サンタの服を着てても違うことがあるので気をつけてね。では、</a:t>
            </a:r>
            <a:r>
              <a:rPr lang="ja-JP" altLang="en-US" b="1" dirty="0"/>
              <a:t>クリックでお願いします</a:t>
            </a:r>
            <a:r>
              <a:rPr lang="ja-JP" altLang="en-US" dirty="0"/>
              <a:t>。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B3176D9-1280-492A-B299-0303C1A2D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134" y="578018"/>
            <a:ext cx="1205715" cy="1004763"/>
          </a:xfrm>
          <a:prstGeom prst="rect">
            <a:avLst/>
          </a:prstGeom>
        </p:spPr>
      </p:pic>
      <p:pic>
        <p:nvPicPr>
          <p:cNvPr id="36" name="図 35" descr="アイコン&#10;&#10;自動的に生成された説明">
            <a:extLst>
              <a:ext uri="{FF2B5EF4-FFF2-40B4-BE49-F238E27FC236}">
                <a16:creationId xmlns:a16="http://schemas.microsoft.com/office/drawing/2014/main" id="{4544BF8C-CB92-4C4B-BD3A-25C1172E55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03" y="3222365"/>
            <a:ext cx="1536508" cy="1320635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E2D81D5D-30B5-473A-A986-E3D6D2FA6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456" y="5533505"/>
            <a:ext cx="1172298" cy="877921"/>
          </a:xfrm>
          <a:prstGeom prst="rect">
            <a:avLst/>
          </a:prstGeom>
        </p:spPr>
      </p:pic>
      <p:pic>
        <p:nvPicPr>
          <p:cNvPr id="2" name="【フリーBGM】クリスマス ジングルベル">
            <a:hlinkClick r:id="" action="ppaction://media"/>
            <a:extLst>
              <a:ext uri="{FF2B5EF4-FFF2-40B4-BE49-F238E27FC236}">
                <a16:creationId xmlns:a16="http://schemas.microsoft.com/office/drawing/2014/main" id="{65325593-364C-40F8-B3FB-06C2D884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322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95480" y="6028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3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53"/>
    </mc:Choice>
    <mc:Fallback xmlns="">
      <p:transition spd="slow" advTm="69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0"/>
        <p14:pauseEvt time="65643" objId="40"/>
        <p14:seekEvt time="65643" objId="40" seek="65400"/>
        <p14:resumeEvt time="65643" objId="4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42410B3F-32DB-493B-B51B-0F6E762BF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79" y="714236"/>
            <a:ext cx="3297242" cy="5317166"/>
          </a:xfrm>
          <a:prstGeom prst="rect">
            <a:avLst/>
          </a:prstGeom>
        </p:spPr>
      </p:pic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D51E875D-939B-42CD-8EB3-B226B69F5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17" y="714235"/>
            <a:ext cx="4163567" cy="5566644"/>
          </a:xfrm>
          <a:prstGeom prst="rect">
            <a:avLst/>
          </a:prstGeom>
        </p:spPr>
      </p:pic>
      <p:pic>
        <p:nvPicPr>
          <p:cNvPr id="11" name="図 1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B1367711-AEB5-4155-84A2-5394D48D55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09" y="714235"/>
            <a:ext cx="4992582" cy="558750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C8A557F-EC2D-40D9-A522-07030E0F356F}"/>
              </a:ext>
            </a:extLst>
          </p:cNvPr>
          <p:cNvSpPr txBox="1"/>
          <p:nvPr/>
        </p:nvSpPr>
        <p:spPr>
          <a:xfrm>
            <a:off x="1141751" y="305068"/>
            <a:ext cx="10385685" cy="6247864"/>
          </a:xfrm>
          <a:custGeom>
            <a:avLst/>
            <a:gdLst>
              <a:gd name="connsiteX0" fmla="*/ 0 w 5201101"/>
              <a:gd name="connsiteY0" fmla="*/ 0 h 3170099"/>
              <a:gd name="connsiteX1" fmla="*/ 5201101 w 5201101"/>
              <a:gd name="connsiteY1" fmla="*/ 0 h 3170099"/>
              <a:gd name="connsiteX2" fmla="*/ 5201101 w 5201101"/>
              <a:gd name="connsiteY2" fmla="*/ 3170099 h 3170099"/>
              <a:gd name="connsiteX3" fmla="*/ 0 w 5201101"/>
              <a:gd name="connsiteY3" fmla="*/ 3170099 h 3170099"/>
              <a:gd name="connsiteX4" fmla="*/ 0 w 5201101"/>
              <a:gd name="connsiteY4" fmla="*/ 0 h 3170099"/>
              <a:gd name="connsiteX0" fmla="*/ 0 w 5201101"/>
              <a:gd name="connsiteY0" fmla="*/ 0 h 3185089"/>
              <a:gd name="connsiteX1" fmla="*/ 5201101 w 5201101"/>
              <a:gd name="connsiteY1" fmla="*/ 0 h 3185089"/>
              <a:gd name="connsiteX2" fmla="*/ 5201101 w 5201101"/>
              <a:gd name="connsiteY2" fmla="*/ 3170099 h 3185089"/>
              <a:gd name="connsiteX3" fmla="*/ 0 w 5201101"/>
              <a:gd name="connsiteY3" fmla="*/ 3185089 h 3185089"/>
              <a:gd name="connsiteX4" fmla="*/ 0 w 5201101"/>
              <a:gd name="connsiteY4" fmla="*/ 0 h 3185089"/>
              <a:gd name="connsiteX0" fmla="*/ 0 w 5201101"/>
              <a:gd name="connsiteY0" fmla="*/ 0 h 3185089"/>
              <a:gd name="connsiteX1" fmla="*/ 5201101 w 5201101"/>
              <a:gd name="connsiteY1" fmla="*/ 0 h 3185089"/>
              <a:gd name="connsiteX2" fmla="*/ 5201101 w 5201101"/>
              <a:gd name="connsiteY2" fmla="*/ 3170099 h 3185089"/>
              <a:gd name="connsiteX3" fmla="*/ 0 w 5201101"/>
              <a:gd name="connsiteY3" fmla="*/ 3185089 h 3185089"/>
              <a:gd name="connsiteX4" fmla="*/ 0 w 5201101"/>
              <a:gd name="connsiteY4" fmla="*/ 0 h 3185089"/>
              <a:gd name="connsiteX0" fmla="*/ 0 w 5201101"/>
              <a:gd name="connsiteY0" fmla="*/ 0 h 3185089"/>
              <a:gd name="connsiteX1" fmla="*/ 5201101 w 5201101"/>
              <a:gd name="connsiteY1" fmla="*/ 0 h 3185089"/>
              <a:gd name="connsiteX2" fmla="*/ 5201101 w 5201101"/>
              <a:gd name="connsiteY2" fmla="*/ 1581142 h 3185089"/>
              <a:gd name="connsiteX3" fmla="*/ 0 w 5201101"/>
              <a:gd name="connsiteY3" fmla="*/ 3185089 h 3185089"/>
              <a:gd name="connsiteX4" fmla="*/ 0 w 5201101"/>
              <a:gd name="connsiteY4" fmla="*/ 0 h 3185089"/>
              <a:gd name="connsiteX0" fmla="*/ 0 w 5201101"/>
              <a:gd name="connsiteY0" fmla="*/ 0 h 1970886"/>
              <a:gd name="connsiteX1" fmla="*/ 5201101 w 5201101"/>
              <a:gd name="connsiteY1" fmla="*/ 0 h 1970886"/>
              <a:gd name="connsiteX2" fmla="*/ 5201101 w 5201101"/>
              <a:gd name="connsiteY2" fmla="*/ 1581142 h 1970886"/>
              <a:gd name="connsiteX3" fmla="*/ 44970 w 5201101"/>
              <a:gd name="connsiteY3" fmla="*/ 1970886 h 1970886"/>
              <a:gd name="connsiteX4" fmla="*/ 0 w 5201101"/>
              <a:gd name="connsiteY4" fmla="*/ 0 h 1970886"/>
              <a:gd name="connsiteX0" fmla="*/ 0 w 5201101"/>
              <a:gd name="connsiteY0" fmla="*/ 0 h 1970886"/>
              <a:gd name="connsiteX1" fmla="*/ 5201101 w 5201101"/>
              <a:gd name="connsiteY1" fmla="*/ 0 h 1970886"/>
              <a:gd name="connsiteX2" fmla="*/ 5201101 w 5201101"/>
              <a:gd name="connsiteY2" fmla="*/ 1581142 h 1970886"/>
              <a:gd name="connsiteX3" fmla="*/ 44970 w 5201101"/>
              <a:gd name="connsiteY3" fmla="*/ 1970886 h 1970886"/>
              <a:gd name="connsiteX4" fmla="*/ 0 w 5201101"/>
              <a:gd name="connsiteY4" fmla="*/ 0 h 1970886"/>
              <a:gd name="connsiteX0" fmla="*/ 0 w 5201101"/>
              <a:gd name="connsiteY0" fmla="*/ 0 h 1701063"/>
              <a:gd name="connsiteX1" fmla="*/ 5201101 w 5201101"/>
              <a:gd name="connsiteY1" fmla="*/ 0 h 1701063"/>
              <a:gd name="connsiteX2" fmla="*/ 5201101 w 5201101"/>
              <a:gd name="connsiteY2" fmla="*/ 1581142 h 1701063"/>
              <a:gd name="connsiteX3" fmla="*/ 14990 w 5201101"/>
              <a:gd name="connsiteY3" fmla="*/ 1701063 h 1701063"/>
              <a:gd name="connsiteX4" fmla="*/ 0 w 5201101"/>
              <a:gd name="connsiteY4" fmla="*/ 0 h 1701063"/>
              <a:gd name="connsiteX0" fmla="*/ 0 w 5201101"/>
              <a:gd name="connsiteY0" fmla="*/ 0 h 1701063"/>
              <a:gd name="connsiteX1" fmla="*/ 5201101 w 5201101"/>
              <a:gd name="connsiteY1" fmla="*/ 0 h 1701063"/>
              <a:gd name="connsiteX2" fmla="*/ 5201101 w 5201101"/>
              <a:gd name="connsiteY2" fmla="*/ 1581142 h 1701063"/>
              <a:gd name="connsiteX3" fmla="*/ 14990 w 5201101"/>
              <a:gd name="connsiteY3" fmla="*/ 1701063 h 1701063"/>
              <a:gd name="connsiteX4" fmla="*/ 0 w 5201101"/>
              <a:gd name="connsiteY4" fmla="*/ 0 h 1701063"/>
              <a:gd name="connsiteX0" fmla="*/ 0 w 5201101"/>
              <a:gd name="connsiteY0" fmla="*/ 0 h 1581142"/>
              <a:gd name="connsiteX1" fmla="*/ 5201101 w 5201101"/>
              <a:gd name="connsiteY1" fmla="*/ 0 h 1581142"/>
              <a:gd name="connsiteX2" fmla="*/ 5201101 w 5201101"/>
              <a:gd name="connsiteY2" fmla="*/ 1581142 h 1581142"/>
              <a:gd name="connsiteX3" fmla="*/ 14990 w 5201101"/>
              <a:gd name="connsiteY3" fmla="*/ 1566152 h 1581142"/>
              <a:gd name="connsiteX4" fmla="*/ 0 w 5201101"/>
              <a:gd name="connsiteY4" fmla="*/ 0 h 158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1101" h="1581142">
                <a:moveTo>
                  <a:pt x="0" y="0"/>
                </a:moveTo>
                <a:lnTo>
                  <a:pt x="5201101" y="0"/>
                </a:lnTo>
                <a:lnTo>
                  <a:pt x="5201101" y="1581142"/>
                </a:lnTo>
                <a:lnTo>
                  <a:pt x="14990" y="156615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 anchorCtr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kumimoji="1" lang="en-US" altLang="ja-JP" sz="20000" b="1" dirty="0">
                <a:ln/>
                <a:solidFill>
                  <a:schemeClr val="accent4"/>
                </a:solidFill>
                <a:latin typeface="AR PＰＯＰ５H" panose="040B0900000000000000" pitchFamily="50" charset="-128"/>
                <a:ea typeface="AR PＰＯＰ５H" panose="040B0900000000000000" pitchFamily="50" charset="-128"/>
              </a:rPr>
              <a:t>START</a:t>
            </a:r>
          </a:p>
          <a:p>
            <a:endParaRPr kumimoji="1" lang="ja-JP" altLang="en-US" sz="20000" b="1" dirty="0">
              <a:ln/>
              <a:solidFill>
                <a:schemeClr val="accent4"/>
              </a:solidFill>
              <a:latin typeface="AR PＰＯＰ５H" panose="040B0900000000000000" pitchFamily="50" charset="-128"/>
              <a:ea typeface="AR PＰＯＰ５H" panose="040B09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F6349A-6421-49A2-A730-AE6F71FB8D96}"/>
              </a:ext>
            </a:extLst>
          </p:cNvPr>
          <p:cNvSpPr txBox="1"/>
          <p:nvPr/>
        </p:nvSpPr>
        <p:spPr>
          <a:xfrm>
            <a:off x="6905552" y="4796852"/>
            <a:ext cx="2313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はい、クリックです</a:t>
            </a:r>
            <a:endParaRPr kumimoji="1" lang="en-US" altLang="ja-JP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図 4" descr="帽子をかぶっている犬&#10;&#10;自動的に生成された説明">
            <a:extLst>
              <a:ext uri="{FF2B5EF4-FFF2-40B4-BE49-F238E27FC236}">
                <a16:creationId xmlns:a16="http://schemas.microsoft.com/office/drawing/2014/main" id="{9CABD225-86CB-4388-BE5F-B1DD34D73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632" y="3657600"/>
            <a:ext cx="1101547" cy="189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図 2" descr="建物, 屋外, 道路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586AA49D-C521-4196-99B7-E672591553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14486"/>
            <a:ext cx="12191980" cy="6856718"/>
          </a:xfrm>
          <a:prstGeom prst="rect">
            <a:avLst/>
          </a:prstGeom>
        </p:spPr>
      </p:pic>
      <p:pic>
        <p:nvPicPr>
          <p:cNvPr id="4" name="図 3" descr="屋内, ケーキ, 探す, 挿絵 が含まれている画像&#10;&#10;自動的に生成された説明">
            <a:extLst>
              <a:ext uri="{FF2B5EF4-FFF2-40B4-BE49-F238E27FC236}">
                <a16:creationId xmlns:a16="http://schemas.microsoft.com/office/drawing/2014/main" id="{67702374-AA84-4C21-BC0B-5F039F583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97" y="6121142"/>
            <a:ext cx="496758" cy="7510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FDADD46-EA65-43C9-A95B-17D422DDC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50315"/>
            <a:ext cx="840773" cy="629645"/>
          </a:xfrm>
          <a:prstGeom prst="rect">
            <a:avLst/>
          </a:prstGeom>
        </p:spPr>
      </p:pic>
      <p:pic>
        <p:nvPicPr>
          <p:cNvPr id="6" name="図 5" descr="小さい, 衣類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06EB01CA-36F1-4186-8652-279DEEB22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453" y="4301208"/>
            <a:ext cx="496758" cy="783025"/>
          </a:xfrm>
          <a:prstGeom prst="rect">
            <a:avLst/>
          </a:prstGeom>
        </p:spPr>
      </p:pic>
      <p:pic>
        <p:nvPicPr>
          <p:cNvPr id="7" name="図 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FCB9085-574A-4C00-B9C8-902E28544F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833" y="989635"/>
            <a:ext cx="480714" cy="603026"/>
          </a:xfrm>
          <a:prstGeom prst="rect">
            <a:avLst/>
          </a:prstGeom>
        </p:spPr>
      </p:pic>
      <p:pic>
        <p:nvPicPr>
          <p:cNvPr id="9" name="図 8" descr="衣類, 人, 持つ, 小さい が含まれている画像&#10;&#10;自動的に生成された説明">
            <a:extLst>
              <a:ext uri="{FF2B5EF4-FFF2-40B4-BE49-F238E27FC236}">
                <a16:creationId xmlns:a16="http://schemas.microsoft.com/office/drawing/2014/main" id="{0C83B3C7-9964-4305-8704-098BEE611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857" y="4566084"/>
            <a:ext cx="490075" cy="925697"/>
          </a:xfrm>
          <a:prstGeom prst="rect">
            <a:avLst/>
          </a:prstGeom>
        </p:spPr>
      </p:pic>
      <p:pic>
        <p:nvPicPr>
          <p:cNvPr id="10" name="図 9" descr="帽子をかぶっている犬&#10;&#10;自動的に生成された説明">
            <a:extLst>
              <a:ext uri="{FF2B5EF4-FFF2-40B4-BE49-F238E27FC236}">
                <a16:creationId xmlns:a16="http://schemas.microsoft.com/office/drawing/2014/main" id="{E501A939-402F-45A5-B228-89C2152C24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504" y="5310286"/>
            <a:ext cx="374015" cy="64384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DB0B4A2-8103-43B0-AEA1-384ADE9598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28" y="5884595"/>
            <a:ext cx="890815" cy="742346"/>
          </a:xfrm>
          <a:prstGeom prst="rect">
            <a:avLst/>
          </a:prstGeom>
        </p:spPr>
      </p:pic>
      <p:pic>
        <p:nvPicPr>
          <p:cNvPr id="12" name="図 11" descr="挿絵, 抽象 が含まれている画像&#10;&#10;自動的に生成された説明">
            <a:extLst>
              <a:ext uri="{FF2B5EF4-FFF2-40B4-BE49-F238E27FC236}">
                <a16:creationId xmlns:a16="http://schemas.microsoft.com/office/drawing/2014/main" id="{A67E3EC5-E7A8-4B4C-8471-D931AB729B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321" flipH="1">
            <a:off x="1217610" y="320326"/>
            <a:ext cx="1050122" cy="633747"/>
          </a:xfrm>
          <a:prstGeom prst="rect">
            <a:avLst/>
          </a:prstGeom>
        </p:spPr>
      </p:pic>
      <p:pic>
        <p:nvPicPr>
          <p:cNvPr id="13" name="図 12" descr="ダンサー, スポーツ, ケーキ, 衣類 が含まれている画像&#10;&#10;自動的に生成された説明">
            <a:extLst>
              <a:ext uri="{FF2B5EF4-FFF2-40B4-BE49-F238E27FC236}">
                <a16:creationId xmlns:a16="http://schemas.microsoft.com/office/drawing/2014/main" id="{4C2A6B5A-8FC3-498F-9296-908DE7459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35" y="5186912"/>
            <a:ext cx="4047328" cy="1684292"/>
          </a:xfrm>
          <a:prstGeom prst="rect">
            <a:avLst/>
          </a:prstGeom>
        </p:spPr>
      </p:pic>
      <p:pic>
        <p:nvPicPr>
          <p:cNvPr id="14" name="図 13" descr="アイコン&#10;&#10;自動的に生成された説明">
            <a:extLst>
              <a:ext uri="{FF2B5EF4-FFF2-40B4-BE49-F238E27FC236}">
                <a16:creationId xmlns:a16="http://schemas.microsoft.com/office/drawing/2014/main" id="{BD34ACEB-51B3-4556-A132-E1D62E4929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14" y="3002035"/>
            <a:ext cx="496758" cy="426965"/>
          </a:xfrm>
          <a:prstGeom prst="rect">
            <a:avLst/>
          </a:prstGeom>
        </p:spPr>
      </p:pic>
      <p:pic>
        <p:nvPicPr>
          <p:cNvPr id="15" name="図 1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0D8FB16D-CB2D-45C4-AEE6-3D5D500EB7A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903" y="292358"/>
            <a:ext cx="680425" cy="680425"/>
          </a:xfrm>
          <a:prstGeom prst="rect">
            <a:avLst/>
          </a:prstGeom>
        </p:spPr>
      </p:pic>
      <p:pic>
        <p:nvPicPr>
          <p:cNvPr id="16" name="図 15" descr="テーブル, 小さい, 座る, 部屋 が含まれている画像&#10;&#10;自動的に生成された説明">
            <a:extLst>
              <a:ext uri="{FF2B5EF4-FFF2-40B4-BE49-F238E27FC236}">
                <a16:creationId xmlns:a16="http://schemas.microsoft.com/office/drawing/2014/main" id="{05F280E1-5421-4B7B-87CC-78119BE615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244" y="3260815"/>
            <a:ext cx="565528" cy="548165"/>
          </a:xfrm>
          <a:prstGeom prst="rect">
            <a:avLst/>
          </a:prstGeom>
        </p:spPr>
      </p:pic>
      <p:pic>
        <p:nvPicPr>
          <p:cNvPr id="17" name="図 1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8D88ED4-1F7D-4EF7-AC51-E2CA2CE647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493" y="4473727"/>
            <a:ext cx="622853" cy="69393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BA202FA-2933-42C7-A7A4-6BCDC8D13CD2}"/>
              </a:ext>
            </a:extLst>
          </p:cNvPr>
          <p:cNvSpPr txBox="1"/>
          <p:nvPr/>
        </p:nvSpPr>
        <p:spPr>
          <a:xfrm>
            <a:off x="4266927" y="4820693"/>
            <a:ext cx="4029476" cy="565785"/>
          </a:xfrm>
          <a:prstGeom prst="downArrowCallou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FF00"/>
                </a:solidFill>
                <a:latin typeface="AR PなごみＰＯＰ体B" panose="040B0800000000000000" pitchFamily="50" charset="-128"/>
                <a:ea typeface="AR PなごみＰＯＰ体B" panose="040B0800000000000000" pitchFamily="50" charset="-128"/>
              </a:rPr>
              <a:t>ヒント；ここには、サンタさん</a:t>
            </a:r>
            <a:r>
              <a:rPr kumimoji="1" lang="en-US" altLang="ja-JP" b="1" dirty="0">
                <a:solidFill>
                  <a:srgbClr val="FFFF00"/>
                </a:solidFill>
                <a:latin typeface="AR PなごみＰＯＰ体B" panose="040B0800000000000000" pitchFamily="50" charset="-128"/>
                <a:ea typeface="AR PなごみＰＯＰ体B" panose="040B0800000000000000" pitchFamily="50" charset="-128"/>
              </a:rPr>
              <a:t>10</a:t>
            </a:r>
            <a:r>
              <a:rPr kumimoji="1" lang="ja-JP" altLang="en-US" b="1" dirty="0">
                <a:solidFill>
                  <a:srgbClr val="FFFF00"/>
                </a:solidFill>
                <a:latin typeface="AR PなごみＰＯＰ体B" panose="040B0800000000000000" pitchFamily="50" charset="-128"/>
                <a:ea typeface="AR PなごみＰＯＰ体B" panose="040B0800000000000000" pitchFamily="50" charset="-128"/>
              </a:rPr>
              <a:t>人います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7D00B15-B2E2-4EDF-9BA5-1393888E222B}"/>
              </a:ext>
            </a:extLst>
          </p:cNvPr>
          <p:cNvSpPr txBox="1"/>
          <p:nvPr/>
        </p:nvSpPr>
        <p:spPr>
          <a:xfrm>
            <a:off x="6742350" y="6450877"/>
            <a:ext cx="50364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FF00"/>
                </a:solidFill>
                <a:latin typeface="AR PなごみＰＯＰ体B" panose="040B0800000000000000" pitchFamily="50" charset="-128"/>
                <a:ea typeface="AR PなごみＰＯＰ体B" panose="040B0800000000000000" pitchFamily="50" charset="-128"/>
              </a:rPr>
              <a:t>数え終わったら</a:t>
            </a:r>
            <a:r>
              <a:rPr kumimoji="1" lang="ja-JP" altLang="en-US" sz="2000" b="1" dirty="0">
                <a:solidFill>
                  <a:srgbClr val="FFFF00"/>
                </a:solidFill>
                <a:latin typeface="AR PなごみＰＯＰ体B" panose="040B0800000000000000" pitchFamily="50" charset="-128"/>
                <a:ea typeface="AR PなごみＰＯＰ体B" panose="040B0800000000000000" pitchFamily="50" charset="-128"/>
              </a:rPr>
              <a:t>、</a:t>
            </a:r>
            <a:r>
              <a:rPr kumimoji="1" lang="ja-JP" alt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 PなごみＰＯＰ体B" panose="040B0800000000000000" pitchFamily="50" charset="-128"/>
                <a:ea typeface="AR PなごみＰＯＰ体B" panose="040B0800000000000000" pitchFamily="50" charset="-128"/>
              </a:rPr>
              <a:t>クリック</a:t>
            </a:r>
            <a:r>
              <a:rPr kumimoji="1" lang="ja-JP" altLang="en-US" sz="2000" b="1" dirty="0">
                <a:solidFill>
                  <a:srgbClr val="FFFF00"/>
                </a:solidFill>
                <a:latin typeface="AR PなごみＰＯＰ体B" panose="040B0800000000000000" pitchFamily="50" charset="-128"/>
                <a:ea typeface="AR PなごみＰＯＰ体B" panose="040B0800000000000000" pitchFamily="50" charset="-128"/>
              </a:rPr>
              <a:t>してね</a:t>
            </a:r>
            <a:r>
              <a:rPr kumimoji="1" lang="en-US" altLang="ja-JP" sz="2000" b="1" dirty="0">
                <a:solidFill>
                  <a:srgbClr val="FFFF00"/>
                </a:solidFill>
                <a:latin typeface="AR PなごみＰＯＰ体B" panose="040B0800000000000000" pitchFamily="50" charset="-128"/>
                <a:ea typeface="AR PなごみＰＯＰ体B" panose="040B0800000000000000" pitchFamily="50" charset="-128"/>
              </a:rPr>
              <a:t>(^_-)-☆</a:t>
            </a:r>
            <a:endParaRPr kumimoji="1" lang="ja-JP" altLang="en-US" sz="2000" b="1" dirty="0">
              <a:solidFill>
                <a:srgbClr val="FFFF00"/>
              </a:solidFill>
              <a:latin typeface="AR PなごみＰＯＰ体B" panose="040B0800000000000000" pitchFamily="50" charset="-128"/>
              <a:ea typeface="AR PなごみＰＯＰ体B" panose="040B0800000000000000" pitchFamily="50" charset="-128"/>
            </a:endParaRPr>
          </a:p>
        </p:txBody>
      </p:sp>
      <p:pic>
        <p:nvPicPr>
          <p:cNvPr id="18" name="図 17" descr="おもちゃ, レゴ, テーブル, 小さい が含まれている画像&#10;&#10;自動的に生成された説明">
            <a:extLst>
              <a:ext uri="{FF2B5EF4-FFF2-40B4-BE49-F238E27FC236}">
                <a16:creationId xmlns:a16="http://schemas.microsoft.com/office/drawing/2014/main" id="{C5BEAFA1-CD64-48F8-A157-986128A58F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703" y="5763103"/>
            <a:ext cx="969375" cy="969375"/>
          </a:xfrm>
          <a:prstGeom prst="rect">
            <a:avLst/>
          </a:prstGeom>
        </p:spPr>
      </p:pic>
      <p:pic>
        <p:nvPicPr>
          <p:cNvPr id="20" name="EXILE  あなたへ (Short Ver.)">
            <a:hlinkClick r:id="" action="ppaction://media"/>
            <a:extLst>
              <a:ext uri="{FF2B5EF4-FFF2-40B4-BE49-F238E27FC236}">
                <a16:creationId xmlns:a16="http://schemas.microsoft.com/office/drawing/2014/main" id="{EDEBE405-20C9-43C5-A220-E10F198480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047" end="3017.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73390" y="221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1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2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草, 犬, 水, 火 が含まれている画像&#10;&#10;自動的に生成された説明">
            <a:extLst>
              <a:ext uri="{FF2B5EF4-FFF2-40B4-BE49-F238E27FC236}">
                <a16:creationId xmlns:a16="http://schemas.microsoft.com/office/drawing/2014/main" id="{00F576A2-0701-49A3-8934-F55A4E831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7" y="540117"/>
            <a:ext cx="7332275" cy="5492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C88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434BAD2-A5FC-4AB1-8CF3-8EA1AC7724C3}"/>
              </a:ext>
            </a:extLst>
          </p:cNvPr>
          <p:cNvSpPr txBox="1"/>
          <p:nvPr/>
        </p:nvSpPr>
        <p:spPr>
          <a:xfrm>
            <a:off x="8891469" y="2713517"/>
            <a:ext cx="749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/>
              <a:t>Ⓒ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387204E-7931-4A01-AB37-58E846FF360D}"/>
              </a:ext>
            </a:extLst>
          </p:cNvPr>
          <p:cNvSpPr txBox="1"/>
          <p:nvPr/>
        </p:nvSpPr>
        <p:spPr>
          <a:xfrm>
            <a:off x="8891469" y="1215250"/>
            <a:ext cx="749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dirty="0"/>
              <a:t>Ⓐ</a:t>
            </a:r>
            <a:endParaRPr kumimoji="1" lang="ja-JP" altLang="en-US" sz="5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6520559-3969-4931-82FC-4415F2CB8EFE}"/>
              </a:ext>
            </a:extLst>
          </p:cNvPr>
          <p:cNvSpPr txBox="1"/>
          <p:nvPr/>
        </p:nvSpPr>
        <p:spPr>
          <a:xfrm>
            <a:off x="8891470" y="1921004"/>
            <a:ext cx="717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/>
              <a:t>Ⓑ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63102CB-BC51-4DB8-AF8C-0B427FC51434}"/>
              </a:ext>
            </a:extLst>
          </p:cNvPr>
          <p:cNvSpPr txBox="1"/>
          <p:nvPr/>
        </p:nvSpPr>
        <p:spPr>
          <a:xfrm>
            <a:off x="9941968" y="1459339"/>
            <a:ext cx="89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17</a:t>
            </a:r>
            <a:r>
              <a:rPr kumimoji="1" lang="ja-JP" altLang="en-US" sz="2400" b="1" dirty="0"/>
              <a:t>人</a:t>
            </a:r>
            <a:endParaRPr kumimoji="1" lang="en-US" altLang="ja-JP" sz="24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37E98D3-A116-4566-A17C-CED9390392FB}"/>
              </a:ext>
            </a:extLst>
          </p:cNvPr>
          <p:cNvSpPr txBox="1"/>
          <p:nvPr/>
        </p:nvSpPr>
        <p:spPr>
          <a:xfrm>
            <a:off x="9941968" y="2165213"/>
            <a:ext cx="89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20</a:t>
            </a:r>
            <a:r>
              <a:rPr kumimoji="1" lang="ja-JP" altLang="en-US" sz="2400" b="1" dirty="0"/>
              <a:t>人</a:t>
            </a:r>
            <a:endParaRPr kumimoji="1" lang="en-US" altLang="ja-JP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5AE01C8-8517-420B-BFE3-C548E89C953F}"/>
              </a:ext>
            </a:extLst>
          </p:cNvPr>
          <p:cNvSpPr txBox="1"/>
          <p:nvPr/>
        </p:nvSpPr>
        <p:spPr>
          <a:xfrm>
            <a:off x="9941968" y="2967335"/>
            <a:ext cx="89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/>
              <a:t>23</a:t>
            </a:r>
            <a:r>
              <a:rPr kumimoji="1" lang="ja-JP" altLang="en-US" sz="2400" b="1" dirty="0"/>
              <a:t>人</a:t>
            </a:r>
            <a:endParaRPr kumimoji="1" lang="en-US" altLang="ja-JP" sz="2400" b="1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01E9EA-63D2-4FBC-A617-BA9571486405}"/>
              </a:ext>
            </a:extLst>
          </p:cNvPr>
          <p:cNvSpPr/>
          <p:nvPr/>
        </p:nvSpPr>
        <p:spPr>
          <a:xfrm>
            <a:off x="11167673" y="1459339"/>
            <a:ext cx="509666" cy="46273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794A1770-71D5-473D-A424-ED727562271B}"/>
              </a:ext>
            </a:extLst>
          </p:cNvPr>
          <p:cNvSpPr/>
          <p:nvPr/>
        </p:nvSpPr>
        <p:spPr>
          <a:xfrm>
            <a:off x="11167673" y="2151304"/>
            <a:ext cx="509666" cy="46273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805D5D2-0B2A-4E8E-9C23-F43385E6FFAE}"/>
              </a:ext>
            </a:extLst>
          </p:cNvPr>
          <p:cNvSpPr/>
          <p:nvPr/>
        </p:nvSpPr>
        <p:spPr>
          <a:xfrm>
            <a:off x="11167673" y="2943817"/>
            <a:ext cx="509666" cy="46273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1FB2415-7E6C-482A-B65F-0CDBD36C8EEB}"/>
              </a:ext>
            </a:extLst>
          </p:cNvPr>
          <p:cNvSpPr txBox="1"/>
          <p:nvPr/>
        </p:nvSpPr>
        <p:spPr>
          <a:xfrm>
            <a:off x="8282168" y="657213"/>
            <a:ext cx="380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u="sng" dirty="0"/>
              <a:t>答えにチェックを入れてください</a:t>
            </a:r>
            <a:endParaRPr kumimoji="1" lang="en-US" altLang="ja-JP" b="1" u="sng" dirty="0"/>
          </a:p>
        </p:txBody>
      </p:sp>
      <p:sp>
        <p:nvSpPr>
          <p:cNvPr id="28" name="円: 塗りつぶしなし 27">
            <a:extLst>
              <a:ext uri="{FF2B5EF4-FFF2-40B4-BE49-F238E27FC236}">
                <a16:creationId xmlns:a16="http://schemas.microsoft.com/office/drawing/2014/main" id="{4857311C-8243-4336-B4F9-39C95B149B49}"/>
              </a:ext>
            </a:extLst>
          </p:cNvPr>
          <p:cNvSpPr/>
          <p:nvPr/>
        </p:nvSpPr>
        <p:spPr>
          <a:xfrm>
            <a:off x="9087657" y="4192320"/>
            <a:ext cx="2308481" cy="2308481"/>
          </a:xfrm>
          <a:prstGeom prst="donut">
            <a:avLst>
              <a:gd name="adj" fmla="val 9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EF54355D-8D76-4D4E-96A2-A989D6DD89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5375" y="4618026"/>
            <a:ext cx="1524132" cy="145707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3D36EE34-B9EC-4E0D-8558-E1DA54ED1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2527" y="4743749"/>
            <a:ext cx="1524132" cy="1321277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E71FD5E0-AAB9-4D4B-A369-1B07E4A274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8223" y="4720798"/>
            <a:ext cx="1524132" cy="1457070"/>
          </a:xfrm>
          <a:prstGeom prst="rect">
            <a:avLst/>
          </a:prstGeom>
        </p:spPr>
      </p:pic>
      <p:sp>
        <p:nvSpPr>
          <p:cNvPr id="45" name="楕円 44">
            <a:extLst>
              <a:ext uri="{FF2B5EF4-FFF2-40B4-BE49-F238E27FC236}">
                <a16:creationId xmlns:a16="http://schemas.microsoft.com/office/drawing/2014/main" id="{0EA1AA66-84FB-49C7-9F84-EFB86C7C9D9C}"/>
              </a:ext>
            </a:extLst>
          </p:cNvPr>
          <p:cNvSpPr/>
          <p:nvPr/>
        </p:nvSpPr>
        <p:spPr>
          <a:xfrm>
            <a:off x="9753562" y="4275450"/>
            <a:ext cx="1087816" cy="10878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91581456-9385-4CDB-A6F1-1197A56D4AC8}"/>
              </a:ext>
            </a:extLst>
          </p:cNvPr>
          <p:cNvSpPr/>
          <p:nvPr/>
        </p:nvSpPr>
        <p:spPr>
          <a:xfrm>
            <a:off x="9753562" y="4275450"/>
            <a:ext cx="1087816" cy="10878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29B90376-A1C4-4B9F-8852-C0B646709C63}"/>
              </a:ext>
            </a:extLst>
          </p:cNvPr>
          <p:cNvSpPr/>
          <p:nvPr/>
        </p:nvSpPr>
        <p:spPr>
          <a:xfrm>
            <a:off x="9753562" y="4357693"/>
            <a:ext cx="1087816" cy="92333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70A58F-F95D-4CCF-AF2E-CC7C81D5E1F5}"/>
              </a:ext>
            </a:extLst>
          </p:cNvPr>
          <p:cNvSpPr txBox="1"/>
          <p:nvPr/>
        </p:nvSpPr>
        <p:spPr>
          <a:xfrm>
            <a:off x="11167673" y="2159383"/>
            <a:ext cx="65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/>
              <a:t>✔</a:t>
            </a:r>
            <a:endParaRPr kumimoji="1" lang="ja-JP" altLang="en-US" sz="2400" dirty="0"/>
          </a:p>
        </p:txBody>
      </p:sp>
      <p:pic>
        <p:nvPicPr>
          <p:cNvPr id="4" name="図 3" descr="おもちゃ, 小さい, 座る, 写真 が含まれている画像&#10;&#10;自動的に生成された説明">
            <a:extLst>
              <a:ext uri="{FF2B5EF4-FFF2-40B4-BE49-F238E27FC236}">
                <a16:creationId xmlns:a16="http://schemas.microsoft.com/office/drawing/2014/main" id="{1A8A9C70-1DCB-4905-B423-424DD1A5A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089" y="4981875"/>
            <a:ext cx="2653968" cy="175238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F58D4D-5972-45E1-B38D-CF23583BB735}"/>
              </a:ext>
            </a:extLst>
          </p:cNvPr>
          <p:cNvSpPr txBox="1"/>
          <p:nvPr/>
        </p:nvSpPr>
        <p:spPr>
          <a:xfrm>
            <a:off x="8366712" y="3651327"/>
            <a:ext cx="213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  <a:latin typeface="有澤太楷書P" panose="03000500000000000000" pitchFamily="66" charset="-128"/>
                <a:ea typeface="有澤太楷書P" panose="03000500000000000000" pitchFamily="66" charset="-128"/>
              </a:rPr>
              <a:t>正解は</a:t>
            </a:r>
            <a:r>
              <a:rPr kumimoji="1" lang="en-US" altLang="ja-JP" sz="4000" b="1" dirty="0">
                <a:solidFill>
                  <a:srgbClr val="FF0000"/>
                </a:solidFill>
                <a:latin typeface="有澤太楷書P" panose="03000500000000000000" pitchFamily="66" charset="-128"/>
                <a:ea typeface="有澤太楷書P" panose="03000500000000000000" pitchFamily="66" charset="-128"/>
              </a:rPr>
              <a:t>…</a:t>
            </a:r>
            <a:endParaRPr kumimoji="1" lang="ja-JP" altLang="en-US" sz="4000" b="1" dirty="0">
              <a:solidFill>
                <a:srgbClr val="FF0000"/>
              </a:solidFill>
              <a:latin typeface="有澤太楷書P" panose="03000500000000000000" pitchFamily="66" charset="-128"/>
              <a:ea typeface="有澤太楷書P" panose="03000500000000000000" pitchFamily="66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223743A-CA02-48C7-B472-D7C7C5CA70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662" y="31840"/>
            <a:ext cx="1574603" cy="1244444"/>
          </a:xfrm>
          <a:prstGeom prst="rect">
            <a:avLst/>
          </a:prstGeom>
        </p:spPr>
      </p:pic>
      <p:pic>
        <p:nvPicPr>
          <p:cNvPr id="8" name="あわてんぼうのサンタクロース （歌詞付）">
            <a:hlinkClick r:id="" action="ppaction://media"/>
            <a:extLst>
              <a:ext uri="{FF2B5EF4-FFF2-40B4-BE49-F238E27FC236}">
                <a16:creationId xmlns:a16="http://schemas.microsoft.com/office/drawing/2014/main" id="{EB33A348-3749-45F3-86DD-6FA4102C7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41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4287" y="172122"/>
            <a:ext cx="609600" cy="6096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671670-3392-4D58-8CEE-281B4094259E}"/>
              </a:ext>
            </a:extLst>
          </p:cNvPr>
          <p:cNvSpPr txBox="1"/>
          <p:nvPr/>
        </p:nvSpPr>
        <p:spPr>
          <a:xfrm>
            <a:off x="8513176" y="6234241"/>
            <a:ext cx="197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お疲れ様でした </a:t>
            </a:r>
          </a:p>
        </p:txBody>
      </p:sp>
    </p:spTree>
    <p:extLst>
      <p:ext uri="{BB962C8B-B14F-4D97-AF65-F5344CB8AC3E}">
        <p14:creationId xmlns:p14="http://schemas.microsoft.com/office/powerpoint/2010/main" val="46701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8" grpId="0" animBg="1"/>
      <p:bldP spid="2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203</Words>
  <Application>Microsoft Office PowerPoint</Application>
  <PresentationFormat>ワイド画面</PresentationFormat>
  <Paragraphs>24</Paragraphs>
  <Slides>4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1" baseType="lpstr">
      <vt:lpstr>AR PＰＯＰ５H</vt:lpstr>
      <vt:lpstr>AR PなごみＰＯＰ体B</vt:lpstr>
      <vt:lpstr>有澤太楷書P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沢井 順子</dc:creator>
  <cp:lastModifiedBy>沢井 順子</cp:lastModifiedBy>
  <cp:revision>61</cp:revision>
  <dcterms:created xsi:type="dcterms:W3CDTF">2020-10-07T02:15:45Z</dcterms:created>
  <dcterms:modified xsi:type="dcterms:W3CDTF">2020-10-09T06:58:54Z</dcterms:modified>
</cp:coreProperties>
</file>