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ウィーン歴史地区</a:t>
            </a:r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（オーストリア）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54615" y="6236641"/>
            <a:ext cx="5848076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59" y="343057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014" y="27263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943106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5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33A00D-5401-444A-8F8D-97B8C66E550B}"/>
              </a:ext>
            </a:extLst>
          </p:cNvPr>
          <p:cNvSpPr txBox="1"/>
          <p:nvPr/>
        </p:nvSpPr>
        <p:spPr>
          <a:xfrm>
            <a:off x="751612" y="3800898"/>
            <a:ext cx="10688777" cy="188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オーストリアの首都ウィーンはモーツァルトやベートーベンを代表する音楽を始め、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建築、絵画、文学など様々なヨーロッパの芸術の中心地となっています。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ハフスブルク家の栄華の名残を所々に残し、その最大の見所は王宮ホ－フブルク。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近くには美術館や博物館があり、オーストリアが生み出してきた芸術の一部を見ることができます。</a:t>
            </a:r>
          </a:p>
        </p:txBody>
      </p:sp>
      <p:pic>
        <p:nvPicPr>
          <p:cNvPr id="8" name="オーストリア Graz">
            <a:hlinkClick r:id="" action="ppaction://media"/>
            <a:extLst>
              <a:ext uri="{FF2B5EF4-FFF2-40B4-BE49-F238E27FC236}">
                <a16:creationId xmlns:a16="http://schemas.microsoft.com/office/drawing/2014/main" id="{5D04BBEA-3B9C-434F-A459-4DD0A7CEE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6191" y="296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3A96D2-F88E-40AE-AD7E-6718F57DC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r="7841" b="28578"/>
          <a:stretch/>
        </p:blipFill>
        <p:spPr>
          <a:xfrm>
            <a:off x="-1" y="0"/>
            <a:ext cx="12815147" cy="72085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9E05F82-B785-4DB1-B5C8-7F468F6C5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71" y="2587801"/>
            <a:ext cx="469841" cy="6222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B60A23-2B4E-4E0A-9471-64A12293D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87" y="5444287"/>
            <a:ext cx="833319" cy="7547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674B02-3CBA-41E4-8938-62F5015B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1" y="6340407"/>
            <a:ext cx="512359" cy="6202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076580-AEFD-44C8-BAA8-ABDA541F5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34" y="5266328"/>
            <a:ext cx="483326" cy="7313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76EC028-539E-4D88-AFC7-6DBEB6A8A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47" y="1036320"/>
            <a:ext cx="340368" cy="6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5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オーストリアの観光はいかがでしたか？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174</Words>
  <Application>Microsoft Office PowerPoint</Application>
  <PresentationFormat>ワイド画面</PresentationFormat>
  <Paragraphs>25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AR P丸ゴシック体E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西澤 正</cp:lastModifiedBy>
  <cp:revision>77</cp:revision>
  <dcterms:created xsi:type="dcterms:W3CDTF">2019-06-08T04:33:07Z</dcterms:created>
  <dcterms:modified xsi:type="dcterms:W3CDTF">2020-07-10T03:32:42Z</dcterms:modified>
</cp:coreProperties>
</file>