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5725CA-14B4-4230-965E-8048B4CE3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24C13B2-87AD-457F-9F43-471072FF9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ADA9D3-881D-4F36-A46F-05514C9F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02DBF5-242D-42E2-A705-6DEB4CB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4807AB-F72E-4999-A2DD-749C7168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60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C5B54B-37F6-4235-979D-4076EF53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D4F7DF5-CFC4-4B50-9166-E3B72B14C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A8D63F-8D59-469C-99EA-3CA52EC8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EB83C4-6DFB-41A7-B408-4FC7351CA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7F55BE-6C30-40C2-A4DC-6F62B13F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6685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289E084-29FB-4621-90E0-C6BDF900A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A141D14-4332-4BE4-8449-F3F2938C0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FE27AF-6E63-41E2-B8E4-1D39EE382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6251F2-C318-4D45-A1B4-EF6FA132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C3762E-4B12-4C4A-BF62-37CC192D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24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DA59EA-5254-4C08-B34E-D3FFA7537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59C32E-FBA4-453C-97EB-E69A8AEEA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0F17B6-7EEF-4BE1-A868-841F1234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ADCC09-2BE9-4D0C-A7EC-2FF4484D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D711A3-5AEB-4BC4-B846-154936D1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15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494974-4C11-4860-907D-83E84FD3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FCD8B0A-0E4B-4E91-86AC-F5B6F7136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AE6406-1432-47FF-9BCA-153308706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5F6AE0-75A0-4205-8360-97CF6FEC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7AA1D9-A7F9-4747-BA92-429D4D8D6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8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E92453-FACA-4CA6-B7C3-91D1B8E30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A34ADC-362A-4E2F-A084-C45519822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69D1E40-FBC6-4557-AC43-CBBD0E53C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C4DEAF5-E9CB-4A06-96F1-C370DE76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8061FA-0808-4CB5-808A-322FA09E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7C20DB-1A22-462A-9B81-45A21AF1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54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1B900C-F1D1-433B-8961-9BB1B02B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37D37A-842F-4DFB-B100-CC1D17AC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74D5A78-7BB0-42CC-92CF-B31BCDDD3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1A4CD74-9F48-4283-B2D8-6B43313FA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CE7C501-8198-4D96-A113-10A105452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C1F7583-44E9-426E-A1C5-05CAAC61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F504679-83EF-42F1-921D-6A8B98DF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9F0FE3-FDDE-4AA9-94A9-7E89A531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35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DD4928-5585-4776-887E-00EEF286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745EC0D-AFA2-4BBE-93A5-C643CEB75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183F956-E742-4F83-9C6C-19CBAB2F5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F1E2F3-6F55-4967-B092-1C5074BD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98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E078476-BE65-4C1D-B654-041B72C1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FE468FE-068F-45FB-B03F-054F8D3F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B4BC02-7EBB-4CAC-A905-8EFBA2CB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50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2F39C5-05C1-46F4-917A-3F086A444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2C6B8D-4CEC-4E21-ADC9-45380A8A1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7DA393-4468-4B34-9714-BB1840B2C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42DC39-0ADF-4626-AC52-7773A4CB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C8602D-3D93-47BC-A84D-03BFA0DE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CEE8FCB-D74F-4CA6-8C72-16BC3150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574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008821-9FB7-41BD-95A4-E6636212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59B7E67-3AFB-4A96-B335-A3F3D4C01A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CE0D2E3-6BB5-47C8-AD6A-09CE5C67D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8A4886B-82C2-4824-B626-82DA622EF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7F7699-8ECF-4696-A112-ADC190A4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184B863-8F10-4455-92AA-002E9416A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37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2964747-76EB-4045-BC1E-A85DA065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6399D9-77BD-4D3B-A9E2-828D2DEE1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459AFD-2409-4422-A072-2873E2524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BDFB1-8BC8-4587-B815-CE051279876D}" type="datetimeFigureOut">
              <a:rPr kumimoji="1" lang="ja-JP" altLang="en-US" smtClean="0"/>
              <a:t>2019/7/2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7598A7-477C-4EC0-A86E-00BA58D2F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61B41D-DE29-4FF6-9A9E-1C5DD9833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7ABE1-57A1-4864-A597-39DAEEF006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73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1425272" y="-5457"/>
            <a:ext cx="9710630" cy="6858000"/>
          </a:xfrm>
          <a:prstGeom prst="rect">
            <a:avLst/>
          </a:prstGeom>
          <a:solidFill>
            <a:srgbClr val="ECE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33" dirty="0"/>
              <a:t>　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425271" y="-5456"/>
            <a:ext cx="9706756" cy="2619483"/>
          </a:xfrm>
          <a:prstGeom prst="rect">
            <a:avLst/>
          </a:prstGeom>
          <a:pattFill prst="pct90">
            <a:fgClr>
              <a:srgbClr val="B80C0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713759" y="917214"/>
            <a:ext cx="4919900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ホイアン（ベトナム）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46179" y="3345617"/>
            <a:ext cx="6532558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画像の一部が変化していきます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どこが変わっているのでしょう？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答えは５か所あります！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ベトナム・ホイアン　「ランタン祭り」です　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「愛燦燦」を</a:t>
            </a:r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聴きながら答えを探してくださいね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31164" y="6236641"/>
            <a:ext cx="2694970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81" y="429397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573" y="429397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pic>
        <p:nvPicPr>
          <p:cNvPr id="8" name="愛燦燦 美空ひばり">
            <a:hlinkClick r:id="" action="ppaction://media"/>
            <a:extLst>
              <a:ext uri="{FF2B5EF4-FFF2-40B4-BE49-F238E27FC236}">
                <a16:creationId xmlns:a16="http://schemas.microsoft.com/office/drawing/2014/main" id="{75C8CB3C-9D95-4A91-99F2-5150A4CED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246291" y="0"/>
            <a:ext cx="96994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grpSp>
        <p:nvGrpSpPr>
          <p:cNvPr id="5" name="グループ化 4"/>
          <p:cNvGrpSpPr/>
          <p:nvPr/>
        </p:nvGrpSpPr>
        <p:grpSpPr>
          <a:xfrm>
            <a:off x="1585626" y="-10870"/>
            <a:ext cx="9699419" cy="6858000"/>
            <a:chOff x="0" y="0"/>
            <a:chExt cx="10691813" cy="7559675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6" name="正方形/長方形 5"/>
            <p:cNvSpPr/>
            <p:nvPr/>
          </p:nvSpPr>
          <p:spPr>
            <a:xfrm>
              <a:off x="0" y="0"/>
              <a:ext cx="10691813" cy="75596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/>
            </a:p>
          </p:txBody>
        </p:sp>
        <p:cxnSp>
          <p:nvCxnSpPr>
            <p:cNvPr id="7" name="直線コネクタ 6"/>
            <p:cNvCxnSpPr>
              <a:stCxn id="6" idx="0"/>
            </p:cNvCxnSpPr>
            <p:nvPr/>
          </p:nvCxnSpPr>
          <p:spPr>
            <a:xfrm>
              <a:off x="5345907" y="0"/>
              <a:ext cx="0" cy="75596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>
              <a:stCxn id="6" idx="1"/>
            </p:cNvCxnSpPr>
            <p:nvPr/>
          </p:nvCxnSpPr>
          <p:spPr>
            <a:xfrm flipV="1">
              <a:off x="0" y="3779836"/>
              <a:ext cx="10691813" cy="2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グループ化 61"/>
          <p:cNvGrpSpPr/>
          <p:nvPr/>
        </p:nvGrpSpPr>
        <p:grpSpPr>
          <a:xfrm>
            <a:off x="4109940" y="1427159"/>
            <a:ext cx="4010788" cy="3981942"/>
            <a:chOff x="-7129806" y="1277063"/>
            <a:chExt cx="5076510" cy="5040000"/>
          </a:xfrm>
        </p:grpSpPr>
        <p:sp>
          <p:nvSpPr>
            <p:cNvPr id="63" name="テキスト ボックス 62"/>
            <p:cNvSpPr txBox="1"/>
            <p:nvPr/>
          </p:nvSpPr>
          <p:spPr>
            <a:xfrm>
              <a:off x="-7129806" y="1491208"/>
              <a:ext cx="5034515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3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64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4105475" y="1427159"/>
            <a:ext cx="3999728" cy="3981942"/>
            <a:chOff x="-7115807" y="1277063"/>
            <a:chExt cx="5062511" cy="5040000"/>
          </a:xfrm>
        </p:grpSpPr>
        <p:sp>
          <p:nvSpPr>
            <p:cNvPr id="66" name="テキスト ボックス 65"/>
            <p:cNvSpPr txBox="1"/>
            <p:nvPr/>
          </p:nvSpPr>
          <p:spPr>
            <a:xfrm>
              <a:off x="-7115807" y="1491208"/>
              <a:ext cx="5034513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2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67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4082280" y="1427159"/>
            <a:ext cx="4027439" cy="3981942"/>
            <a:chOff x="-7150881" y="1277063"/>
            <a:chExt cx="5097585" cy="5040000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-7150881" y="1491208"/>
              <a:ext cx="5034514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1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70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2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B9E928C-39B7-4E47-8845-96885C481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6EF017-396D-4942-AA28-A63E78D40755}"/>
              </a:ext>
            </a:extLst>
          </p:cNvPr>
          <p:cNvSpPr txBox="1"/>
          <p:nvPr/>
        </p:nvSpPr>
        <p:spPr>
          <a:xfrm>
            <a:off x="106017" y="6096000"/>
            <a:ext cx="1186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ホイアンは夜になるとお店のランタンの灯りが川の水面に写り、とても幻想的です。暖色系の柔らかな灯りは、どこか懐かしい雰囲気もあり、ゆったりとリラックスして食事を楽しむことができますよ♪</a:t>
            </a:r>
            <a:r>
              <a:rPr lang="ja-JP" altLang="en-US" dirty="0">
                <a:solidFill>
                  <a:srgbClr val="FF0000"/>
                </a:solidFill>
              </a:rPr>
              <a:t>クリックで次画面へ進む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21D229-1C59-4BAA-8E9B-6256062AD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9" y="0"/>
            <a:ext cx="1466553" cy="141509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2E47AAD-C21F-42BC-AAEB-69695D119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39" y="2478574"/>
            <a:ext cx="1151574" cy="10890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CA576FA-E785-4985-A472-62DCC92AC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81" y="4462224"/>
            <a:ext cx="1077145" cy="141729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1AA81B1-AAF1-404B-AD3F-C34204C7A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36" y="2630749"/>
            <a:ext cx="417326" cy="56730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42B8932-C824-4310-9313-89E09575E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226" y="1843650"/>
            <a:ext cx="445255" cy="4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96293-8BB5-45BD-B423-6E0EFE1A5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8445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dirty="0"/>
              <a:t>おわり</a:t>
            </a:r>
            <a:br>
              <a:rPr lang="en-US" altLang="ja-JP" dirty="0"/>
            </a:br>
            <a:r>
              <a:rPr lang="ja-JP" altLang="en-US" sz="2700" dirty="0"/>
              <a:t>ロダン・パソコン・スクール</a:t>
            </a:r>
            <a:br>
              <a:rPr lang="en-US" altLang="ja-JP" sz="2700" dirty="0"/>
            </a:br>
            <a:br>
              <a:rPr lang="en-US" altLang="ja-JP" sz="2700" dirty="0"/>
            </a:br>
            <a:r>
              <a:rPr lang="ja-JP" altLang="en-US" sz="2700" b="1" dirty="0">
                <a:solidFill>
                  <a:srgbClr val="FF0000"/>
                </a:solidFill>
              </a:rPr>
              <a:t>ベトナム　ホイアン　観光はいかがでしたか？</a:t>
            </a:r>
            <a:endParaRPr kumimoji="1" lang="ja-JP" altLang="en-US" sz="2700" b="1" dirty="0">
              <a:solidFill>
                <a:srgbClr val="FF000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b="1" dirty="0"/>
              <a:t>変化は⑤か所です、全部わかりましたか？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次いで「スライドショー」「最初から」をクリックしてね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143</Words>
  <Application>Microsoft Office PowerPoint</Application>
  <PresentationFormat>ワイド画面</PresentationFormat>
  <Paragraphs>23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 Pゴシック体S</vt:lpstr>
      <vt:lpstr>HGP創英角ｺﾞｼｯｸUB</vt:lpstr>
      <vt:lpstr>游ゴシック</vt:lpstr>
      <vt:lpstr>游ゴシック Light</vt:lpstr>
      <vt:lpstr>Arial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おわり ロダン・パソコン・スクール  ベトナム　ホイアン　観光はいかがでしたか？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8</cp:revision>
  <dcterms:created xsi:type="dcterms:W3CDTF">2019-06-29T00:46:52Z</dcterms:created>
  <dcterms:modified xsi:type="dcterms:W3CDTF">2019-07-02T06:16:51Z</dcterms:modified>
</cp:coreProperties>
</file>