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5A087-FC75-424C-A79F-FE2F7CB8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5D2680-0D8F-407D-876F-29DA5C119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B3FF19-CD1A-4FBA-8BBB-D6315798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55232D-2353-41B6-8BB6-C4320EB8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32AEE1-3280-46DD-8D49-D41922C7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69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850D9-66AE-4EBD-B936-26A42094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D2DE21-6C87-4D56-ABFC-A4033A83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9B55C2-4E33-47B3-89EB-A8960C82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0DE49A-0558-42AB-AF4F-AE75F83F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0B0F89-D75E-4F89-8020-5700C832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65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C2CBCB-8021-4EF7-8ACF-FFEB8808B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EC395E-A113-44EC-873F-A751ECB6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9FFACA-5FA4-46C0-857B-5311FD08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138E53-82E2-45C6-ABED-63672849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6C366-2924-4F23-95D9-055C1D74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57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218A6-7FE9-477E-8EF3-DB8CD2EE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974C9D-BE52-4FEC-86FB-7E6F98EF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D11CDD-9CD2-4531-A8B3-DCDBA631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C2C581-3822-4A98-9380-A60A6E4B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9B854D-B4CA-4669-B5DF-19328F71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93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335D7-0A34-4080-919B-44D3E839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D893EC-AA26-4345-8665-041D1884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7E4ADA-1496-4113-A4DD-618937AF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856C99-F45B-458A-9EBF-0B506FFD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F0CA34-AA8E-4556-BC84-5807FEAB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49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954D-EE61-464E-BC3E-4EF735B4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705731-46A1-4D5F-8958-95AF0BF36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812B5D-E8F5-4AB3-B5D4-D2C6E7E5D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3E8258-5855-499E-BCDA-A68EA9A4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7064EE-DA63-4C57-8499-6C9C0E1A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41B6AD-39AF-4D01-9DF2-A1CA2E5F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32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D0E49-2023-4DE3-8709-2F836AD1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7AD88E-08EB-4CF2-BCD8-D9A4CE1D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35579C-51FB-4B52-9CBE-50E870B44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03361D-73B3-4472-B285-5AA59FEC7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A1BCA2-C077-4845-8AC4-70B482DFA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DCE287-A2BB-48DA-9A08-669226B9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27C74B-22BA-49B5-A6F6-6C3B6208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7125A3E-91AD-409F-A171-7E1A6E11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54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54021-D006-4BA5-86BE-C0DBE2ED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8464D2-D30B-413B-BC6F-515CCE54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1E0327-C3F4-4A6F-B46C-48F06AEC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CFF491-BE47-4307-8374-B4E5DC29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60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C07B72-8F6C-4F25-AB77-A7CD5FCE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11453D-9392-476B-A377-DB56F37C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73A81-9C96-4162-9942-6CDA931E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92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FD099-4DDA-45EA-A8E1-0A0541F2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938A45-CE3C-467B-96D7-ADB6336FB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D57BD6-50C8-4E90-87DE-5878DF4EA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90C75B-DA9E-4635-9938-00D22547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6A4515-BBF4-47FC-8BA6-17FF6650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2974D3-722A-4C68-B9DC-750BC1A3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90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BF9EA-C7B6-4B32-BC01-08DD05DE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F5ADD6-AFA2-441F-A1BB-FA3012951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309060-BC10-47EC-A94D-A4272203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4A675E-5CC6-48ED-BA7F-BFECD106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D1ABE9-5213-49A9-88E1-91100E6A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F0D99B-9047-4FC9-8BDC-0D82CF45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81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6E85295-0A48-40EA-A08A-1082F9DD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8018AD-361A-4611-A982-1A517D349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2EBB03-3673-4A21-BCD5-C9C83BA74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E0AA-CCE8-4AFB-A466-D301180EC9E3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308CF6-F76D-4B95-B2E3-1DB369438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121FDA-6482-4D5D-97BB-71D540FF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A152-F49B-4AA6-AA7D-EFF5750190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8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318394" y="0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1" name="正方形/長方形 20"/>
          <p:cNvSpPr/>
          <p:nvPr/>
        </p:nvSpPr>
        <p:spPr>
          <a:xfrm>
            <a:off x="1318394" y="46373"/>
            <a:ext cx="9706756" cy="26194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09045" y="712586"/>
            <a:ext cx="5498276" cy="125791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173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イスタンブール（トルコ）</a:t>
            </a:r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65559" y="3216019"/>
            <a:ext cx="6750566" cy="277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画像の一部が変化していきます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どこが変わっているのでしょう？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3266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答えは５か所あります！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トルコ・イスタンブール</a:t>
            </a:r>
            <a:r>
              <a:rPr lang="en-US" altLang="ja-JP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世界遺産）です　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トルコ行進曲を聴きながら答えを探してくださいね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3357" y="5873961"/>
            <a:ext cx="2694970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210C6B-ABE3-43BD-BA90-3EBD224AA6C9}"/>
              </a:ext>
            </a:extLst>
          </p:cNvPr>
          <p:cNvSpPr txBox="1"/>
          <p:nvPr/>
        </p:nvSpPr>
        <p:spPr>
          <a:xfrm>
            <a:off x="4132613" y="2030101"/>
            <a:ext cx="549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sz="2000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sz="2000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0EAA02-A296-4A43-B930-34E02A405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35" y="83630"/>
            <a:ext cx="1906271" cy="254497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D5911A0-C12D-4906-B46F-7E086BDE3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2760" y="69058"/>
            <a:ext cx="1906271" cy="2544970"/>
          </a:xfrm>
          <a:prstGeom prst="rect">
            <a:avLst/>
          </a:prstGeom>
        </p:spPr>
      </p:pic>
      <p:pic>
        <p:nvPicPr>
          <p:cNvPr id="4" name="トルコ行進曲 モーツァルト">
            <a:hlinkClick r:id="" action="ppaction://media"/>
            <a:extLst>
              <a:ext uri="{FF2B5EF4-FFF2-40B4-BE49-F238E27FC236}">
                <a16:creationId xmlns:a16="http://schemas.microsoft.com/office/drawing/2014/main" id="{EB3DFEAD-C359-44F9-94C2-07107605B0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F4C4C2-A93D-42FE-B4D1-A10929B685F5}"/>
              </a:ext>
            </a:extLst>
          </p:cNvPr>
          <p:cNvSpPr txBox="1"/>
          <p:nvPr/>
        </p:nvSpPr>
        <p:spPr>
          <a:xfrm>
            <a:off x="3826511" y="129765"/>
            <a:ext cx="402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  <a:endParaRPr kumimoji="1" lang="ja-JP" altLang="en-US" sz="2800" dirty="0">
              <a:solidFill>
                <a:schemeClr val="bg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0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46291" y="0"/>
            <a:ext cx="969941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grpSp>
        <p:nvGrpSpPr>
          <p:cNvPr id="5" name="グループ化 4"/>
          <p:cNvGrpSpPr/>
          <p:nvPr/>
        </p:nvGrpSpPr>
        <p:grpSpPr>
          <a:xfrm>
            <a:off x="1585626" y="-10870"/>
            <a:ext cx="9699419" cy="6858000"/>
            <a:chOff x="0" y="0"/>
            <a:chExt cx="10691813" cy="7559675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/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7" y="0"/>
              <a:ext cx="0" cy="75596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6"/>
              <a:ext cx="10691813" cy="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4109940" y="1427159"/>
            <a:ext cx="4010788" cy="3981942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-7129806" y="1491208"/>
              <a:ext cx="5034515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105475" y="1427159"/>
            <a:ext cx="3999728" cy="3981942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-7115807" y="1491208"/>
              <a:ext cx="5034513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082280" y="1427159"/>
            <a:ext cx="4027439" cy="3981942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7150881" y="1491208"/>
              <a:ext cx="5034514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2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49CB34-56C6-414C-AD6B-9FAA1FB9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68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141CE0-03D4-4F7D-BD15-E87F9338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88" y="6022014"/>
            <a:ext cx="1412663" cy="7063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2ADAB39-908B-4904-8720-18F0A7EC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4" y="906595"/>
            <a:ext cx="304762" cy="97777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549971D-252B-4B9F-BB69-92F1773E5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97" y="6022014"/>
            <a:ext cx="452478" cy="2346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4B3E64E-AC8F-472A-8A86-9C77E5990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51" y="3845927"/>
            <a:ext cx="782409" cy="2125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9AFE02-5B20-4839-8DD6-130C6FF0D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7271" y="5187975"/>
            <a:ext cx="492777" cy="56822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3D1C16-8E57-4FAA-B313-891683CB1DA5}"/>
              </a:ext>
            </a:extLst>
          </p:cNvPr>
          <p:cNvSpPr txBox="1"/>
          <p:nvPr/>
        </p:nvSpPr>
        <p:spPr>
          <a:xfrm>
            <a:off x="439386" y="463138"/>
            <a:ext cx="535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クリックすると次の画面に進みます</a:t>
            </a:r>
            <a:endParaRPr kumimoji="1" lang="en-US" altLang="ja-JP" b="1" dirty="0"/>
          </a:p>
          <a:p>
            <a:r>
              <a:rPr lang="ja-JP" altLang="en-US" b="1" dirty="0"/>
              <a:t>世界遺産イスタンブール観光をお楽しみに・・・</a:t>
            </a:r>
            <a:endParaRPr lang="en-US" altLang="ja-JP" b="1" dirty="0"/>
          </a:p>
          <a:p>
            <a:endParaRPr kumimoji="1" lang="ja-JP" altLang="en-US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CA063AC-1BA6-416C-9721-9E13B5CEE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4" y="-110163"/>
            <a:ext cx="304762" cy="2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dirty="0"/>
              <a:t>おわり</a:t>
            </a:r>
            <a:br>
              <a:rPr lang="en-US" altLang="ja-JP" dirty="0"/>
            </a:br>
            <a:r>
              <a:rPr lang="ja-JP" altLang="en-US" sz="2700" dirty="0"/>
              <a:t>ロダン・パソコン・スクール</a:t>
            </a:r>
            <a:br>
              <a:rPr lang="en-US" altLang="ja-JP" sz="2700" dirty="0"/>
            </a:br>
            <a:br>
              <a:rPr lang="en-US" altLang="ja-JP" sz="2700" dirty="0"/>
            </a:br>
            <a:r>
              <a:rPr lang="ja-JP" altLang="en-US" sz="2700" b="1" dirty="0">
                <a:solidFill>
                  <a:srgbClr val="FF0000"/>
                </a:solidFill>
              </a:rPr>
              <a:t>トルコのイスタンブール観光はいかがでしたか？</a:t>
            </a:r>
            <a:endParaRPr kumimoji="1" lang="ja-JP" alt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変化は５か所です、全部わかりましたか？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109</Words>
  <Application>Microsoft Office PowerPoint</Application>
  <PresentationFormat>ワイド画面</PresentationFormat>
  <Paragraphs>22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HGP創英角ｺﾞｼｯｸUB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ロダン・パソコン・スクール  トルコのイスタンブール観光はいかがでしたか？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28</cp:revision>
  <dcterms:created xsi:type="dcterms:W3CDTF">2019-06-11T08:29:34Z</dcterms:created>
  <dcterms:modified xsi:type="dcterms:W3CDTF">2019-06-27T23:22:11Z</dcterms:modified>
</cp:coreProperties>
</file>