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2020/7/14</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2020/7/14</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35195" y="942071"/>
            <a:ext cx="6228058"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b="1"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カッパドキア</a:t>
            </a: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（トルコ）</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354615" y="6236641"/>
            <a:ext cx="5848076"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459" y="343057"/>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1014" y="27263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2943106"/>
            <a:ext cx="7693474" cy="461665"/>
          </a:xfrm>
          <a:prstGeom prst="rect">
            <a:avLst/>
          </a:prstGeom>
          <a:noFill/>
        </p:spPr>
        <p:txBody>
          <a:bodyPr wrap="square" rtlCol="0">
            <a:spAutoFit/>
          </a:bodyPr>
          <a:lstStyle/>
          <a:p>
            <a:r>
              <a:rPr lang="ja-JP" altLang="en-US" sz="2400" b="1" dirty="0"/>
              <a:t>写真が</a:t>
            </a:r>
            <a:r>
              <a:rPr lang="en-US" altLang="ja-JP" sz="2400" b="1" dirty="0"/>
              <a:t>5</a:t>
            </a:r>
            <a:r>
              <a:rPr lang="ja-JP" altLang="en-US" sz="2400" b="1" dirty="0"/>
              <a:t>か所変化するので見つけてくださいね！</a:t>
            </a:r>
            <a:endParaRPr kumimoji="1" lang="ja-JP" altLang="en-US" sz="2400" b="1" dirty="0"/>
          </a:p>
        </p:txBody>
      </p:sp>
      <p:sp>
        <p:nvSpPr>
          <p:cNvPr id="5" name="テキスト ボックス 4">
            <a:extLst>
              <a:ext uri="{FF2B5EF4-FFF2-40B4-BE49-F238E27FC236}">
                <a16:creationId xmlns:a16="http://schemas.microsoft.com/office/drawing/2014/main" id="{B3D87A15-D849-4087-A4F1-94CA9F5A9346}"/>
              </a:ext>
            </a:extLst>
          </p:cNvPr>
          <p:cNvSpPr txBox="1"/>
          <p:nvPr/>
        </p:nvSpPr>
        <p:spPr>
          <a:xfrm>
            <a:off x="808383" y="3657600"/>
            <a:ext cx="10270434" cy="2357505"/>
          </a:xfrm>
          <a:prstGeom prst="rect">
            <a:avLst/>
          </a:prstGeom>
          <a:noFill/>
        </p:spPr>
        <p:txBody>
          <a:bodyPr wrap="square" rtlCol="0">
            <a:spAutoFit/>
          </a:bodyPr>
          <a:lstStyle/>
          <a:p>
            <a:pPr>
              <a:lnSpc>
                <a:spcPct val="150000"/>
              </a:lnSpc>
            </a:pPr>
            <a:r>
              <a:rPr kumimoji="1" lang="ja-JP" altLang="en-US" b="1" dirty="0"/>
              <a:t>あまりにも不思議</a:t>
            </a:r>
            <a:r>
              <a:rPr kumimoji="1" lang="ja-JP" altLang="en-US" sz="2000" b="1" dirty="0"/>
              <a:t>な岩の数々まるで熱を加えられ溶けたように見えることから、実は古代に核戦争があったのではと言う説まで飛び出す程の世界遺産がトルコの「カッパドキア」圧巻の奇岩が続き、岩には「キノコ岩」や「妖精の煙突」等のかわいいネーミングがあり珍しい見どころ多数のカッパドキアはトルコ観光で必見！ぜひ足を運んでみましょう。</a:t>
            </a:r>
            <a:endParaRPr kumimoji="1" lang="ja-JP" altLang="en-US" b="1" dirty="0"/>
          </a:p>
        </p:txBody>
      </p:sp>
      <p:pic>
        <p:nvPicPr>
          <p:cNvPr id="8" name="カッパドキア Cappadocia Wind of Anatolia">
            <a:hlinkClick r:id="" action="ppaction://media"/>
            <a:extLst>
              <a:ext uri="{FF2B5EF4-FFF2-40B4-BE49-F238E27FC236}">
                <a16:creationId xmlns:a16="http://schemas.microsoft.com/office/drawing/2014/main" id="{F9BD66B2-D7B4-4042-A7CC-EC6E641FC9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19859" y="3048000"/>
            <a:ext cx="609600" cy="6096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297B95-4AE8-4557-9071-D6B13E4C3FEC}"/>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pic>
        <p:nvPicPr>
          <p:cNvPr id="4" name="図 3">
            <a:extLst>
              <a:ext uri="{FF2B5EF4-FFF2-40B4-BE49-F238E27FC236}">
                <a16:creationId xmlns:a16="http://schemas.microsoft.com/office/drawing/2014/main" id="{02F6078C-B67D-43B3-9B65-832BEC60B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2667" y="1695773"/>
            <a:ext cx="749206" cy="736508"/>
          </a:xfrm>
          <a:prstGeom prst="rect">
            <a:avLst/>
          </a:prstGeom>
        </p:spPr>
      </p:pic>
      <p:pic>
        <p:nvPicPr>
          <p:cNvPr id="6" name="図 5">
            <a:extLst>
              <a:ext uri="{FF2B5EF4-FFF2-40B4-BE49-F238E27FC236}">
                <a16:creationId xmlns:a16="http://schemas.microsoft.com/office/drawing/2014/main" id="{AAB22AFC-C185-4008-9157-9AA7710E6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0603" y="3774599"/>
            <a:ext cx="2088805" cy="2486673"/>
          </a:xfrm>
          <a:prstGeom prst="rect">
            <a:avLst/>
          </a:prstGeom>
        </p:spPr>
      </p:pic>
      <p:pic>
        <p:nvPicPr>
          <p:cNvPr id="8" name="図 7">
            <a:extLst>
              <a:ext uri="{FF2B5EF4-FFF2-40B4-BE49-F238E27FC236}">
                <a16:creationId xmlns:a16="http://schemas.microsoft.com/office/drawing/2014/main" id="{28B45D5D-F6FB-4EAE-9805-F9F2279A878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7065" t="28075" r="57162" b="9252"/>
          <a:stretch/>
        </p:blipFill>
        <p:spPr>
          <a:xfrm>
            <a:off x="9641886" y="774687"/>
            <a:ext cx="574738" cy="741742"/>
          </a:xfrm>
          <a:prstGeom prst="rect">
            <a:avLst/>
          </a:prstGeom>
        </p:spPr>
      </p:pic>
      <p:pic>
        <p:nvPicPr>
          <p:cNvPr id="12" name="図 11">
            <a:extLst>
              <a:ext uri="{FF2B5EF4-FFF2-40B4-BE49-F238E27FC236}">
                <a16:creationId xmlns:a16="http://schemas.microsoft.com/office/drawing/2014/main" id="{62BE1696-9E82-4B42-88B8-25CE612E17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10269" y="5446531"/>
            <a:ext cx="487333" cy="1139609"/>
          </a:xfrm>
          <a:prstGeom prst="rect">
            <a:avLst/>
          </a:prstGeom>
        </p:spPr>
      </p:pic>
      <p:pic>
        <p:nvPicPr>
          <p:cNvPr id="5" name="図 4">
            <a:extLst>
              <a:ext uri="{FF2B5EF4-FFF2-40B4-BE49-F238E27FC236}">
                <a16:creationId xmlns:a16="http://schemas.microsoft.com/office/drawing/2014/main" id="{6A295053-C3CA-457B-B308-607D2EC16C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2742" y="1199102"/>
            <a:ext cx="766515" cy="993342"/>
          </a:xfrm>
          <a:prstGeom prst="rect">
            <a:avLst/>
          </a:prstGeom>
        </p:spPr>
      </p:pic>
      <p:sp>
        <p:nvSpPr>
          <p:cNvPr id="2" name="テキスト ボックス 1">
            <a:extLst>
              <a:ext uri="{FF2B5EF4-FFF2-40B4-BE49-F238E27FC236}">
                <a16:creationId xmlns:a16="http://schemas.microsoft.com/office/drawing/2014/main" id="{D1B4268C-5501-48EC-9ECD-D439AA3F6496}"/>
              </a:ext>
            </a:extLst>
          </p:cNvPr>
          <p:cNvSpPr txBox="1"/>
          <p:nvPr/>
        </p:nvSpPr>
        <p:spPr>
          <a:xfrm>
            <a:off x="1258956" y="405355"/>
            <a:ext cx="5803396" cy="369332"/>
          </a:xfrm>
          <a:prstGeom prst="rect">
            <a:avLst/>
          </a:prstGeom>
          <a:noFill/>
        </p:spPr>
        <p:txBody>
          <a:bodyPr wrap="square" rtlCol="0">
            <a:spAutoFit/>
          </a:bodyPr>
          <a:lstStyle/>
          <a:p>
            <a:pPr algn="ctr"/>
            <a:r>
              <a:rPr kumimoji="1" lang="en-US" altLang="ja-JP" dirty="0"/>
              <a:t>5</a:t>
            </a:r>
            <a:r>
              <a:rPr kumimoji="1" lang="ja-JP" altLang="en-US" dirty="0"/>
              <a:t>つの変化が現れますので探してくださいね！</a:t>
            </a:r>
          </a:p>
        </p:txBody>
      </p:sp>
      <p:sp>
        <p:nvSpPr>
          <p:cNvPr id="7" name="テキスト ボックス 6">
            <a:extLst>
              <a:ext uri="{FF2B5EF4-FFF2-40B4-BE49-F238E27FC236}">
                <a16:creationId xmlns:a16="http://schemas.microsoft.com/office/drawing/2014/main" id="{63D058F6-1874-4FB8-845E-972626484ED8}"/>
              </a:ext>
            </a:extLst>
          </p:cNvPr>
          <p:cNvSpPr txBox="1"/>
          <p:nvPr/>
        </p:nvSpPr>
        <p:spPr>
          <a:xfrm>
            <a:off x="1258956" y="6261272"/>
            <a:ext cx="8461647" cy="369332"/>
          </a:xfrm>
          <a:prstGeom prst="rect">
            <a:avLst/>
          </a:prstGeom>
          <a:noFill/>
        </p:spPr>
        <p:txBody>
          <a:bodyPr wrap="square" rtlCol="0">
            <a:spAutoFit/>
          </a:bodyPr>
          <a:lstStyle/>
          <a:p>
            <a:pPr algn="ctr"/>
            <a:r>
              <a:rPr kumimoji="1" lang="ja-JP" altLang="en-US" b="1" dirty="0"/>
              <a:t>クリックすると次の画面に進みます。</a:t>
            </a:r>
          </a:p>
        </p:txBody>
      </p:sp>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0"/>
                                        <p:tgtEl>
                                          <p:spTgt spid="4"/>
                                        </p:tgtEl>
                                      </p:cBhvr>
                                    </p:animEffect>
                                  </p:childTnLst>
                                </p:cTn>
                              </p:par>
                              <p:par>
                                <p:cTn id="8" presetID="10" presetClass="entr" presetSubtype="0" fill="hold" nodeType="withEffect">
                                  <p:stCondLst>
                                    <p:cond delay="6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0"/>
                                        <p:tgtEl>
                                          <p:spTgt spid="5"/>
                                        </p:tgtEl>
                                      </p:cBhvr>
                                    </p:animEffect>
                                  </p:childTnLst>
                                </p:cTn>
                              </p:par>
                              <p:par>
                                <p:cTn id="11" presetID="10" presetClass="entr" presetSubtype="0" fill="hold" nodeType="withEffect">
                                  <p:stCondLst>
                                    <p:cond delay="9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0"/>
                                        <p:tgtEl>
                                          <p:spTgt spid="6"/>
                                        </p:tgtEl>
                                      </p:cBhvr>
                                    </p:animEffect>
                                  </p:childTnLst>
                                </p:cTn>
                              </p:par>
                              <p:par>
                                <p:cTn id="14" presetID="10" presetClass="entr" presetSubtype="0" fill="hold" nodeType="withEffect">
                                  <p:stCondLst>
                                    <p:cond delay="1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0"/>
                                        <p:tgtEl>
                                          <p:spTgt spid="12"/>
                                        </p:tgtEl>
                                      </p:cBhvr>
                                    </p:animEffect>
                                  </p:childTnLst>
                                </p:cTn>
                              </p:par>
                              <p:par>
                                <p:cTn id="17" presetID="10" presetClass="exit" presetSubtype="0" fill="hold" nodeType="withEffect">
                                  <p:stCondLst>
                                    <p:cond delay="10000"/>
                                  </p:stCondLst>
                                  <p:childTnLst>
                                    <p:animEffect transition="out" filter="fade">
                                      <p:cBhvr>
                                        <p:cTn id="18" dur="20000"/>
                                        <p:tgtEl>
                                          <p:spTgt spid="8"/>
                                        </p:tgtEl>
                                      </p:cBhvr>
                                    </p:animEffect>
                                    <p:set>
                                      <p:cBhvr>
                                        <p:cTn id="19" dur="1" fill="hold">
                                          <p:stCondLst>
                                            <p:cond delay="19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437860" y="597456"/>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pPr algn="ctr"/>
            <a:endParaRPr kumimoji="1" lang="en-US" altLang="ja-JP" dirty="0"/>
          </a:p>
          <a:p>
            <a:pPr algn="ctr"/>
            <a:r>
              <a:rPr lang="ja-JP" altLang="en-US" sz="2800" b="1" dirty="0">
                <a:solidFill>
                  <a:srgbClr val="00B050"/>
                </a:solidFill>
              </a:rPr>
              <a:t>カッパドキアの観光はいかがでしたか？</a:t>
            </a:r>
            <a:endParaRPr lang="en-US" altLang="ja-JP" sz="2800" b="1" dirty="0">
              <a:solidFill>
                <a:srgbClr val="00B050"/>
              </a:solidFill>
            </a:endParaRPr>
          </a:p>
          <a:p>
            <a:pPr algn="ctr"/>
            <a:endParaRPr lang="en-US" altLang="ja-JP" dirty="0">
              <a:solidFill>
                <a:srgbClr val="00B050"/>
              </a:solidFill>
            </a:endParaRPr>
          </a:p>
          <a:p>
            <a:pPr algn="ctr"/>
            <a:r>
              <a:rPr lang="ja-JP" altLang="en-US" sz="2000" b="1" dirty="0"/>
              <a:t>ロダン・パソコン・スクール</a:t>
            </a:r>
            <a:endParaRPr lang="en-US" altLang="ja-JP" sz="2000" b="1" dirty="0"/>
          </a:p>
          <a:p>
            <a:pPr algn="ctr"/>
            <a:endParaRPr lang="en-US" altLang="ja-JP" dirty="0"/>
          </a:p>
          <a:p>
            <a:pPr algn="ctr"/>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202</Words>
  <Application>Microsoft Office PowerPoint</Application>
  <PresentationFormat>ワイド画面</PresentationFormat>
  <Paragraphs>24</Paragraphs>
  <Slides>4</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AR Pゴシック体S</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山本悦子</cp:lastModifiedBy>
  <cp:revision>73</cp:revision>
  <dcterms:created xsi:type="dcterms:W3CDTF">2019-06-08T04:33:07Z</dcterms:created>
  <dcterms:modified xsi:type="dcterms:W3CDTF">2020-07-14T12:47:30Z</dcterms:modified>
</cp:coreProperties>
</file>