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E3610-6DF8-4C29-A035-B1893BF16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F9CE1A-6C35-4FD1-B5C4-34BF998EE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AB3164-2DDA-4A60-A526-32606CC8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52F79-0F93-4160-B205-B54BD5A3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0CABEB-5E5C-424D-BC14-7A2367F0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0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C6C3F5-F960-46B1-AFE0-CF62D475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066A9B-72BE-47E8-A9D3-5CAADBB48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A3DBCB-CBDF-4D14-BBCB-B16DEE05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18C849-A7C7-406C-A5B1-D20BDB7F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7FD68F-D460-444C-92E2-12886E43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89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A93648-9CB8-4390-8DC9-805E37D87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17DAB0-2E09-4A85-9BB8-95F69DE06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95DDCF-1057-4043-B656-3AB075CD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C3F43D-4806-47C0-A348-D24068C5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64207-B840-4A20-B82C-ACE4A8CA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1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8E675-9572-4DCD-8CAA-7BAB13DA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FB325D-F9A8-462B-89FE-8D3C1906F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45B10-922D-481E-9C43-5EA8D423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9A488D-3318-420D-964A-F2C280FE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6E96AD-F62A-4644-8B2F-FCFCDFF8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1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F1405B-5BD6-485E-A400-3C611B0F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A65BC6-09AB-4F5C-95F2-57B82757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A14563-6FEA-4654-8629-E0F4BFAE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EC6C23-EA31-44D8-B740-665F8D2F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68C51F-3419-42BC-8281-E68752D0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80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858BA-3230-4C0A-9134-CD78BAA7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F5CCF-0AEB-4A6B-A1EB-2374ADB29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345C46-E5BA-4FBC-A189-A1DE8F508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F50363-9AF1-4569-8C0C-C5C4D821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7ACDBB-BDB4-47A5-AAB3-868657BA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59BC1D-51BF-4484-855F-B8E7972F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36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03D18-5295-4D90-B644-F89A9F97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2F1923-A1B0-4711-BAFE-BE26E1427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D4590A-EC91-42FB-B57A-C1D3BA86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BA63BF-768E-4304-9924-CA5435A1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44FB044-8A42-4CB2-9E42-C7A3EEE91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6FF5A9-E589-40CD-B427-D5E3C242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CBE4D5-FE80-429A-AA8A-83FF2D7E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5E797F2-9BA7-4943-9CDF-F000DC63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07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353B0-46D7-4753-A429-55478F8B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3F6A6A-8AAF-49DF-996C-286EDF22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08FBEB-9DCA-4672-A067-5B63E3D3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B61539-9B03-438B-95F2-AF827DD8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9BB015-C819-44A2-A49D-2FF0E53A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B1C529-F796-49FD-B202-83CB73DA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F63630-AE4A-493D-B86C-C699F65E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4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AA6E5-70DD-4A12-B0F3-D957CC93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481516-1310-41EE-91F6-45B21DD4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0F6889-D9CB-451C-BC63-C2ACE22B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4D5293-F270-4779-BF59-6BBF8C22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FC54FF-9A2E-4B02-9216-8721E23D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0142F1-0E0F-4C96-92AF-08231DEB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3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76806-2469-4C33-AE64-879B6460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4B227C6-82A7-4135-A419-101CD7B36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9E9A72-D816-4A59-A3DA-15EFB77C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26FD9F-3DD6-42D9-856B-5AF6ED30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FB6BA2-08DB-4D6A-99DA-AB2C0CDA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CBDD64-77A2-474A-B586-EFD378E2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75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C6D44D-C838-49B2-B3DF-19EE0828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5DBD03-6466-4402-8FFD-B8DD92D26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55A477-AAF3-4ECC-8F96-7AFB638BA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0DF1-A351-4530-9F43-21CBD8EEBE91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61793D-4994-4D25-B1DF-36A022779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4AB231-7AEF-4213-AE40-225F753B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24CC-287A-4A17-AD0C-6BF38CF50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425155" y="0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425271" y="-5456"/>
            <a:ext cx="9706756" cy="2619483"/>
          </a:xfrm>
          <a:prstGeom prst="rect">
            <a:avLst/>
          </a:prstGeom>
          <a:pattFill prst="pct90">
            <a:fgClr>
              <a:srgbClr val="B80C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43637" y="879951"/>
            <a:ext cx="5738191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ユングフラウ（スイス）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80573" y="2744023"/>
            <a:ext cx="8802410" cy="387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画像の一部が変化していきます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どこが変わっているのでしょう？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答えは５か所あります！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スイス「ユングフラウ」です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b="1" dirty="0"/>
              <a:t>ユングフランに行くと自然のすごさに圧倒されます。</a:t>
            </a:r>
          </a:p>
          <a:p>
            <a:pPr algn="ctr"/>
            <a:r>
              <a:rPr lang="ja-JP" altLang="en-US" sz="2800" b="1" dirty="0"/>
              <a:t>目下には雪と氷河の世界が広がり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自然が作り出す景色に驚きと感動の連続でしょう</a:t>
            </a:r>
            <a:r>
              <a:rPr lang="ja-JP" altLang="en-US" sz="2800" dirty="0"/>
              <a:t>。</a:t>
            </a: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31163" y="6260730"/>
            <a:ext cx="269497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81" y="42939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573" y="429397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40383" y="20051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pic>
        <p:nvPicPr>
          <p:cNvPr id="5" name="おしえて 伊集加代子 (2002)">
            <a:hlinkClick r:id="" action="ppaction://media"/>
            <a:extLst>
              <a:ext uri="{FF2B5EF4-FFF2-40B4-BE49-F238E27FC236}">
                <a16:creationId xmlns:a16="http://schemas.microsoft.com/office/drawing/2014/main" id="{81B4656A-0010-4540-B460-7C69A0B3D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46291" y="0"/>
            <a:ext cx="969941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grpSp>
        <p:nvGrpSpPr>
          <p:cNvPr id="5" name="グループ化 4"/>
          <p:cNvGrpSpPr/>
          <p:nvPr/>
        </p:nvGrpSpPr>
        <p:grpSpPr>
          <a:xfrm>
            <a:off x="1585626" y="-10870"/>
            <a:ext cx="9699419" cy="6858000"/>
            <a:chOff x="0" y="0"/>
            <a:chExt cx="10691813" cy="7559675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7" y="0"/>
              <a:ext cx="0" cy="75596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6"/>
              <a:ext cx="10691813" cy="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109940" y="1427159"/>
            <a:ext cx="4010788" cy="3981942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1208"/>
              <a:ext cx="5034515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105475" y="1427159"/>
            <a:ext cx="3999728" cy="3981942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1208"/>
              <a:ext cx="5034513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082280" y="1427159"/>
            <a:ext cx="4027439" cy="3981942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1208"/>
              <a:ext cx="5034514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BC34EB-8316-4E23-8649-95EFC90A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44778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B5A1C5-4FD1-4E2D-94EE-CDDED6F0D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9730" r="-46982"/>
          <a:stretch/>
        </p:blipFill>
        <p:spPr>
          <a:xfrm>
            <a:off x="6533322" y="1908313"/>
            <a:ext cx="2304146" cy="5272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3A0B65-ABDA-4CC3-AD3D-FFCCB1CB6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81" y="1931504"/>
            <a:ext cx="1219048" cy="12825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A1AC23-9F2B-4E2B-9543-B01E06B5B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2446030"/>
            <a:ext cx="558730" cy="9650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88A574-F7F3-40D2-BBE5-B0A8C88D1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8" y="3357611"/>
            <a:ext cx="3649695" cy="35003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B5F45FC-8C98-4CF4-BD18-9173CA940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63" y="5065342"/>
            <a:ext cx="792982" cy="6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dirty="0"/>
              <a:t>おわり</a:t>
            </a:r>
            <a:br>
              <a:rPr lang="en-US" altLang="ja-JP" dirty="0"/>
            </a:br>
            <a:r>
              <a:rPr lang="ja-JP" altLang="en-US" sz="2700" dirty="0"/>
              <a:t>ロダン・パソコン・スクール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スイスの名峰　ユングフラウ　観光はいかがでしたか？</a:t>
            </a:r>
            <a:endParaRPr kumimoji="1" lang="ja-JP" alt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変化は⑤か所です、全部わかりましたか？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123</Words>
  <Application>Microsoft Office PowerPoint</Application>
  <PresentationFormat>ワイド画面</PresentationFormat>
  <Paragraphs>25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ロダン・パソコン・スクール  スイスの名峰　ユングフラウ　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20</cp:revision>
  <dcterms:created xsi:type="dcterms:W3CDTF">2019-07-06T23:12:39Z</dcterms:created>
  <dcterms:modified xsi:type="dcterms:W3CDTF">2019-07-07T03:30:02Z</dcterms:modified>
</cp:coreProperties>
</file>