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マッターホルン（スイス、イタリア）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4615" y="6236641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pic>
        <p:nvPicPr>
          <p:cNvPr id="5" name="HD アルプスの少女ハイジ OP">
            <a:hlinkClick r:id="" action="ppaction://media"/>
            <a:extLst>
              <a:ext uri="{FF2B5EF4-FFF2-40B4-BE49-F238E27FC236}">
                <a16:creationId xmlns:a16="http://schemas.microsoft.com/office/drawing/2014/main" id="{F5CCA703-E961-41C5-BA07-330D543DF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1161" y="3078740"/>
            <a:ext cx="609600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4E717B-A57E-4689-9D05-E9C16F77D098}"/>
              </a:ext>
            </a:extLst>
          </p:cNvPr>
          <p:cNvSpPr txBox="1"/>
          <p:nvPr/>
        </p:nvSpPr>
        <p:spPr>
          <a:xfrm>
            <a:off x="1987826" y="3688340"/>
            <a:ext cx="845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マッターホルンは、アルプス山脈に属する標高</a:t>
            </a:r>
            <a:r>
              <a:rPr kumimoji="1" lang="en-US" altLang="ja-JP" b="1" dirty="0"/>
              <a:t>4,478</a:t>
            </a:r>
            <a:r>
              <a:rPr kumimoji="1" lang="ja-JP" altLang="en-US" b="1" dirty="0"/>
              <a:t>メートルの山である。</a:t>
            </a:r>
            <a:endParaRPr kumimoji="1" lang="en-US" altLang="ja-JP" b="1" dirty="0"/>
          </a:p>
          <a:p>
            <a:r>
              <a:rPr lang="ja-JP" altLang="en-US" b="1" dirty="0"/>
              <a:t>イタリア語では「チエルヴィーノ」（鹿の角の意味）フランス語では、</a:t>
            </a:r>
            <a:endParaRPr lang="en-US" altLang="ja-JP" b="1" dirty="0"/>
          </a:p>
          <a:p>
            <a:r>
              <a:rPr kumimoji="1" lang="ja-JP" altLang="en-US" b="1" dirty="0"/>
              <a:t>「セルヴィアン｝である、山頂にスイス。イタリアの国境が通り麓の町は</a:t>
            </a:r>
            <a:endParaRPr kumimoji="1" lang="en-US" altLang="ja-JP" b="1" dirty="0"/>
          </a:p>
          <a:p>
            <a:r>
              <a:rPr lang="ja-JP" altLang="en-US" b="1" dirty="0"/>
              <a:t>スイス側にあり湖に映る姿も美しい。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EE1415F-1E77-4E53-89C8-709C38600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38" b="153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8692B04-391B-4690-BC06-B366E9917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60" y="3251417"/>
            <a:ext cx="708528" cy="5519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24527E-299B-454E-A972-330334904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73" y="3790120"/>
            <a:ext cx="582481" cy="7156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3C0DCD7-DAA0-4BAC-9558-6A5AFC1A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83" y="2638506"/>
            <a:ext cx="1955555" cy="8888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BC886F6-98BC-4695-BD7E-A89F013C9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197" y="306335"/>
            <a:ext cx="2187040" cy="148858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4B48BA-B6E8-4A93-BA35-85B35DA69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71" y="3670507"/>
            <a:ext cx="602612" cy="9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3262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スイス世界遺産</a:t>
            </a:r>
            <a:endParaRPr lang="en-US" altLang="ja-JP" sz="2800" b="1">
              <a:solidFill>
                <a:srgbClr val="00B050"/>
              </a:solidFill>
            </a:endParaRPr>
          </a:p>
          <a:p>
            <a:pPr algn="ctr"/>
            <a:r>
              <a:rPr lang="ja-JP" altLang="en-US" sz="2800" b="1">
                <a:solidFill>
                  <a:srgbClr val="00B050"/>
                </a:solidFill>
              </a:rPr>
              <a:t>マッターホルン</a:t>
            </a:r>
            <a:r>
              <a:rPr lang="ja-JP" altLang="en-US" sz="2800" b="1" dirty="0">
                <a:solidFill>
                  <a:srgbClr val="00B050"/>
                </a:solidFill>
              </a:rPr>
              <a:t>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163</Words>
  <Application>Microsoft Office PowerPoint</Application>
  <PresentationFormat>ワイド画面</PresentationFormat>
  <Paragraphs>26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和夫</cp:lastModifiedBy>
  <cp:revision>66</cp:revision>
  <dcterms:created xsi:type="dcterms:W3CDTF">2019-06-08T04:33:07Z</dcterms:created>
  <dcterms:modified xsi:type="dcterms:W3CDTF">2020-07-04T08:46:24Z</dcterms:modified>
</cp:coreProperties>
</file>