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446019" y="-83383"/>
            <a:ext cx="9710630" cy="6858000"/>
          </a:xfrm>
          <a:prstGeom prst="rect">
            <a:avLst/>
          </a:prstGeom>
          <a:solidFill>
            <a:srgbClr val="ECE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33" dirty="0"/>
              <a:t>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449893" y="40055"/>
            <a:ext cx="9706756" cy="26194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95344" y="952546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バルセロナ（スペイン）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2065" y="3345617"/>
            <a:ext cx="4520789" cy="188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画像の一部が変化していきます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５つの変化を探してくださいね！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93945" y="6236641"/>
            <a:ext cx="6569427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曲は「闘牛士のマンボ」です、クリックして問題へ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85" y="366296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280" y="336955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8B4C4C-7422-410A-954D-2F02F99731AA}"/>
              </a:ext>
            </a:extLst>
          </p:cNvPr>
          <p:cNvSpPr txBox="1"/>
          <p:nvPr/>
        </p:nvSpPr>
        <p:spPr>
          <a:xfrm>
            <a:off x="2582567" y="4822028"/>
            <a:ext cx="8163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世界で</a:t>
            </a:r>
            <a:r>
              <a:rPr kumimoji="1" lang="en-US" altLang="ja-JP" dirty="0"/>
              <a:t>2</a:t>
            </a:r>
            <a:r>
              <a:rPr kumimoji="1" lang="ja-JP" altLang="en-US" dirty="0"/>
              <a:t>番目に世界遺産が多い国スペインでは文化遺産が数多くあります。</a:t>
            </a:r>
            <a:endParaRPr kumimoji="1" lang="en-US" altLang="ja-JP" dirty="0"/>
          </a:p>
          <a:p>
            <a:r>
              <a:rPr lang="ja-JP" altLang="en-US" dirty="0"/>
              <a:t>その中でも旅行者を魅了してやまないのが、サグラダファミリアです。</a:t>
            </a:r>
            <a:endParaRPr lang="en-US" altLang="ja-JP" dirty="0"/>
          </a:p>
          <a:p>
            <a:r>
              <a:rPr kumimoji="1" lang="ja-JP" altLang="en-US" dirty="0"/>
              <a:t>着工から約</a:t>
            </a:r>
            <a:r>
              <a:rPr kumimoji="1" lang="en-US" altLang="ja-JP" dirty="0"/>
              <a:t>240</a:t>
            </a:r>
            <a:r>
              <a:rPr kumimoji="1" lang="ja-JP" altLang="en-US" dirty="0"/>
              <a:t>年経った今なお未完成で工事を継続しています。</a:t>
            </a:r>
          </a:p>
        </p:txBody>
      </p:sp>
      <p:pic>
        <p:nvPicPr>
          <p:cNvPr id="5" name="SING,SING,SING 原信夫とシャープス＆フラッツ">
            <a:hlinkClick r:id="" action="ppaction://media"/>
            <a:extLst>
              <a:ext uri="{FF2B5EF4-FFF2-40B4-BE49-F238E27FC236}">
                <a16:creationId xmlns:a16="http://schemas.microsoft.com/office/drawing/2014/main" id="{6509C4C7-E019-4DFA-8974-DAD8C160E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7775" y="3275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3F2A6823-0532-4527-A8EE-05A302B1CDD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491E730C-0AA8-488F-82EA-253BCF27BFA5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447E96C0-9EEE-4B3D-BB10-06FEFF68DF5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E08763D5-22B5-4C16-9B0D-C6783754AB7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４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039B7F4A-9C9C-478E-B58D-6750D2795DF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５</a:t>
            </a:r>
          </a:p>
        </p:txBody>
      </p:sp>
    </p:spTree>
    <p:extLst>
      <p:ext uri="{BB962C8B-B14F-4D97-AF65-F5344CB8AC3E}">
        <p14:creationId xmlns:p14="http://schemas.microsoft.com/office/powerpoint/2010/main" val="364301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45A8B87-B6D0-4E0D-BC00-60CBC50B1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61" y="-644769"/>
            <a:ext cx="12192000" cy="75027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06ECCD8-14B0-4BE8-B9E0-6BE489E8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76" y="2005260"/>
            <a:ext cx="1484906" cy="8704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695A86-EF90-4C5F-9BAA-B16ACE489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853" y="2844873"/>
            <a:ext cx="1333333" cy="11682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7778CC-AD66-469D-9538-298A550DC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50" y="5905619"/>
            <a:ext cx="1346032" cy="95238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00575D8-D10A-465F-A3A5-63039E560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41" y="136281"/>
            <a:ext cx="940959" cy="11500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DBFC93C-5FE8-456C-A796-03FA83C95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22520"/>
            <a:ext cx="465395" cy="61526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320D7F-8150-4806-B7E0-BDD14CB4C0ED}"/>
              </a:ext>
            </a:extLst>
          </p:cNvPr>
          <p:cNvSpPr txBox="1"/>
          <p:nvPr/>
        </p:nvSpPr>
        <p:spPr>
          <a:xfrm>
            <a:off x="0" y="5717375"/>
            <a:ext cx="347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５つの変化はわかりますか？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r>
              <a:rPr kumimoji="1" lang="ja-JP" altLang="en-US" b="1" dirty="0">
                <a:solidFill>
                  <a:schemeClr val="bg1"/>
                </a:solidFill>
              </a:rPr>
              <a:t>クリックして次画面へ</a:t>
            </a:r>
          </a:p>
        </p:txBody>
      </p:sp>
    </p:spTree>
    <p:extLst>
      <p:ext uri="{BB962C8B-B14F-4D97-AF65-F5344CB8AC3E}">
        <p14:creationId xmlns:p14="http://schemas.microsoft.com/office/powerpoint/2010/main" val="425804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96293-8BB5-45BD-B423-6E0EFE1A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304" y="868362"/>
            <a:ext cx="10005391" cy="23876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おわり</a:t>
            </a:r>
            <a:br>
              <a:rPr lang="en-US" altLang="ja-JP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br>
              <a:rPr lang="en-US" altLang="ja-JP" dirty="0"/>
            </a:br>
            <a:r>
              <a:rPr lang="ja-JP" altLang="en-US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ロダン・パソコン・スクール</a:t>
            </a:r>
            <a:br>
              <a:rPr lang="en-US" altLang="ja-JP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br>
              <a:rPr lang="en-US" altLang="ja-JP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sz="2700" b="1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スペイン・バルセロナ・サグラダファミリアの旅はいかがでしたか？</a:t>
            </a:r>
            <a:endParaRPr kumimoji="1" lang="ja-JP" altLang="en-US" sz="2700" b="1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b="1" dirty="0"/>
              <a:t>変化は５つです、全部わかりましたか？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次いで「スライドショー」「最初から」をクリックしてね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172</Words>
  <Application>Microsoft Office PowerPoint</Application>
  <PresentationFormat>ワイド画面</PresentationFormat>
  <Paragraphs>25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AR Pゴシック体S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おわり  ロダン・パソコン・スクール  スペイン・バルセロナ・サグラダファミリアの旅はいかがでしたか？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47</cp:revision>
  <dcterms:created xsi:type="dcterms:W3CDTF">2019-06-08T04:33:07Z</dcterms:created>
  <dcterms:modified xsi:type="dcterms:W3CDTF">2020-04-05T06:53:07Z</dcterms:modified>
</cp:coreProperties>
</file>