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2020/7/8</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2020/7/8</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54615" y="955089"/>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知床半島 フレペの滝　</a:t>
            </a: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（日本）</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459" y="343057"/>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014" y="27263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7694D75E-9490-4D40-839A-EC2B524417BF}"/>
              </a:ext>
            </a:extLst>
          </p:cNvPr>
          <p:cNvSpPr txBox="1"/>
          <p:nvPr/>
        </p:nvSpPr>
        <p:spPr>
          <a:xfrm>
            <a:off x="1709530" y="4014079"/>
            <a:ext cx="10098157" cy="1477328"/>
          </a:xfrm>
          <a:prstGeom prst="rect">
            <a:avLst/>
          </a:prstGeom>
          <a:noFill/>
        </p:spPr>
        <p:txBody>
          <a:bodyPr wrap="square" rtlCol="0">
            <a:spAutoFit/>
          </a:bodyPr>
          <a:lstStyle/>
          <a:p>
            <a:r>
              <a:rPr kumimoji="1" lang="ja-JP" altLang="en-US" b="1" dirty="0"/>
              <a:t>「乙女の涙」という愛称で知られるフルペの滝。この滝は川につながっていません。</a:t>
            </a:r>
            <a:endParaRPr kumimoji="1" lang="en-US" altLang="ja-JP" b="1" dirty="0"/>
          </a:p>
          <a:p>
            <a:r>
              <a:rPr kumimoji="1" lang="ja-JP" altLang="en-US" b="1" dirty="0"/>
              <a:t>　　</a:t>
            </a:r>
            <a:endParaRPr kumimoji="1" lang="en-US" altLang="ja-JP" b="1" dirty="0"/>
          </a:p>
          <a:p>
            <a:r>
              <a:rPr lang="ja-JP" altLang="en-US" b="1" dirty="0"/>
              <a:t>知床連山に降った雨や雪は地下水に溜まり断崖の割れ目から流れ落ちるのです。</a:t>
            </a:r>
            <a:endParaRPr lang="en-US" altLang="ja-JP" b="1" dirty="0"/>
          </a:p>
          <a:p>
            <a:endParaRPr lang="en-US" altLang="ja-JP" b="1" dirty="0"/>
          </a:p>
          <a:p>
            <a:r>
              <a:rPr kumimoji="1" lang="ja-JP" altLang="en-US" b="1" dirty="0"/>
              <a:t>控えめに流れるから涙に例えられるのです。</a:t>
            </a:r>
          </a:p>
        </p:txBody>
      </p:sp>
      <p:pic>
        <p:nvPicPr>
          <p:cNvPr id="8" name="知床旅情 - 加藤登紀子_2">
            <a:hlinkClick r:id="" action="ppaction://media"/>
            <a:extLst>
              <a:ext uri="{FF2B5EF4-FFF2-40B4-BE49-F238E27FC236}">
                <a16:creationId xmlns:a16="http://schemas.microsoft.com/office/drawing/2014/main" id="{12E1213A-6B97-475A-B8E0-A07A7A8AFC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51391" y="3404479"/>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BA37D9-ECE6-42B7-8A08-D4B00A226271}"/>
              </a:ext>
            </a:extLst>
          </p:cNvPr>
          <p:cNvPicPr>
            <a:picLocks noChangeAspect="1"/>
          </p:cNvPicPr>
          <p:nvPr/>
        </p:nvPicPr>
        <p:blipFill rotWithShape="1">
          <a:blip r:embed="rId2">
            <a:extLst>
              <a:ext uri="{28A0092B-C50C-407E-A947-70E740481C1C}">
                <a14:useLocalDpi xmlns:a14="http://schemas.microsoft.com/office/drawing/2010/main" val="0"/>
              </a:ext>
            </a:extLst>
          </a:blip>
          <a:srcRect t="7910" b="7910"/>
          <a:stretch/>
        </p:blipFill>
        <p:spPr>
          <a:xfrm>
            <a:off x="0" y="0"/>
            <a:ext cx="12192000" cy="6858000"/>
          </a:xfrm>
          <a:prstGeom prst="rect">
            <a:avLst/>
          </a:prstGeom>
        </p:spPr>
      </p:pic>
      <p:pic>
        <p:nvPicPr>
          <p:cNvPr id="4" name="図 3">
            <a:extLst>
              <a:ext uri="{FF2B5EF4-FFF2-40B4-BE49-F238E27FC236}">
                <a16:creationId xmlns:a16="http://schemas.microsoft.com/office/drawing/2014/main" id="{2E808E87-D9DE-4AAE-8636-8BA74DFBC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951" y="3702388"/>
            <a:ext cx="368254" cy="990476"/>
          </a:xfrm>
          <a:prstGeom prst="rect">
            <a:avLst/>
          </a:prstGeom>
        </p:spPr>
      </p:pic>
      <p:pic>
        <p:nvPicPr>
          <p:cNvPr id="6" name="図 5">
            <a:extLst>
              <a:ext uri="{FF2B5EF4-FFF2-40B4-BE49-F238E27FC236}">
                <a16:creationId xmlns:a16="http://schemas.microsoft.com/office/drawing/2014/main" id="{874FDE51-F4F4-41DF-A486-FE707FFE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356" y="5278647"/>
            <a:ext cx="746524" cy="695739"/>
          </a:xfrm>
          <a:prstGeom prst="rect">
            <a:avLst/>
          </a:prstGeom>
        </p:spPr>
      </p:pic>
      <p:pic>
        <p:nvPicPr>
          <p:cNvPr id="8" name="図 7">
            <a:extLst>
              <a:ext uri="{FF2B5EF4-FFF2-40B4-BE49-F238E27FC236}">
                <a16:creationId xmlns:a16="http://schemas.microsoft.com/office/drawing/2014/main" id="{125B44BB-565B-40E3-A6BD-60A77F254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2754" y="5974386"/>
            <a:ext cx="637171" cy="450268"/>
          </a:xfrm>
          <a:prstGeom prst="rect">
            <a:avLst/>
          </a:prstGeom>
        </p:spPr>
      </p:pic>
      <p:pic>
        <p:nvPicPr>
          <p:cNvPr id="10" name="図 9">
            <a:extLst>
              <a:ext uri="{FF2B5EF4-FFF2-40B4-BE49-F238E27FC236}">
                <a16:creationId xmlns:a16="http://schemas.microsoft.com/office/drawing/2014/main" id="{C42F087E-1152-455C-931F-5D2631A14D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156" y="106323"/>
            <a:ext cx="461993" cy="450268"/>
          </a:xfrm>
          <a:prstGeom prst="rect">
            <a:avLst/>
          </a:prstGeom>
        </p:spPr>
      </p:pic>
      <p:pic>
        <p:nvPicPr>
          <p:cNvPr id="5" name="図 4">
            <a:extLst>
              <a:ext uri="{FF2B5EF4-FFF2-40B4-BE49-F238E27FC236}">
                <a16:creationId xmlns:a16="http://schemas.microsoft.com/office/drawing/2014/main" id="{BB84069A-EF71-4A93-8AEB-AF8E3CF9D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3144" y="331457"/>
            <a:ext cx="646473" cy="688452"/>
          </a:xfrm>
          <a:prstGeom prst="rect">
            <a:avLst/>
          </a:prstGeom>
        </p:spPr>
      </p:pic>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0"/>
                                        <p:tgtEl>
                                          <p:spTgt spid="5"/>
                                        </p:tgtEl>
                                      </p:cBhvr>
                                    </p:animEffect>
                                  </p:childTnLst>
                                </p:cTn>
                              </p:par>
                              <p:par>
                                <p:cTn id="8" presetID="10" presetClass="entr" presetSubtype="0" fill="hold"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0"/>
                                        <p:tgtEl>
                                          <p:spTgt spid="8"/>
                                        </p:tgtEl>
                                      </p:cBhvr>
                                    </p:animEffect>
                                  </p:childTnLst>
                                </p:cTn>
                              </p:par>
                              <p:par>
                                <p:cTn id="11" presetID="10" presetClass="entr" presetSubtype="0" fill="hold" nodeType="withEffect">
                                  <p:stCondLst>
                                    <p:cond delay="6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0"/>
                                        <p:tgtEl>
                                          <p:spTgt spid="6"/>
                                        </p:tgtEl>
                                      </p:cBhvr>
                                    </p:animEffect>
                                  </p:childTnLst>
                                </p:cTn>
                              </p:par>
                              <p:par>
                                <p:cTn id="14" presetID="10" presetClass="entr" presetSubtype="0" fill="hold" nodeType="withEffect">
                                  <p:stCondLst>
                                    <p:cond delay="9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0"/>
                                        <p:tgtEl>
                                          <p:spTgt spid="4"/>
                                        </p:tgtEl>
                                      </p:cBhvr>
                                    </p:animEffect>
                                  </p:childTnLst>
                                </p:cTn>
                              </p:par>
                              <p:par>
                                <p:cTn id="17" presetID="10" presetClass="entr" presetSubtype="0" fill="hold" nodeType="withEffect">
                                  <p:stCondLst>
                                    <p:cond delay="1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知床半島の観光はいかがでしたか？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157</Words>
  <Application>Microsoft Office PowerPoint</Application>
  <PresentationFormat>ワイド画面</PresentationFormat>
  <Paragraphs>26</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文男 埴淵</cp:lastModifiedBy>
  <cp:revision>72</cp:revision>
  <dcterms:created xsi:type="dcterms:W3CDTF">2019-06-08T04:33:07Z</dcterms:created>
  <dcterms:modified xsi:type="dcterms:W3CDTF">2020-07-08T00:30:44Z</dcterms:modified>
</cp:coreProperties>
</file>