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1" r:id="rId3"/>
    <p:sldId id="262" r:id="rId4"/>
    <p:sldId id="257" r:id="rId5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52E47CA-A4FC-420E-A82E-4A620B4186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9353E7A8-FDD5-4EC5-95D8-EDD3ED7D8B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36F07C8-3FAB-47C1-BC90-9257F9680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2021/4/7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9D052CB-105D-4A5F-AD52-2D6A2BDC1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32FE1B6-47F3-4B3D-AA6C-5C6AB10EB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9770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B28F36C-363C-453E-94FA-80BF12DC2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F4F37CD-0418-48BC-A987-471268C1A4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05BA2ED-293E-43F1-8026-7D9157BDC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2021/4/7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AEDC7E6-8629-48C7-9942-96CCDD031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0735094-10AB-4D15-825A-4E6CB7487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5246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86B3D51C-4ABF-4129-9F2C-7F87F81E5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CFE65F19-D039-432E-A6F5-82465AADEA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898CFAF-1A66-4FAB-BB3A-11C6AE1E2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2021/4/7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DF9B2A0-280E-4384-902A-BC2D3F555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85D7D3F-00B2-4B8E-B973-33A78C889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4546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0B9F2F2-70C9-46E6-AC05-1AF541D49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0471764-955B-414B-8730-A17D2F7684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F8B4E58-B8C6-4700-87F3-B84F448C9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2021/4/7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7239A91-2118-4C29-8C7B-E6C033DED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8FC61F9-A5EF-49DB-B67C-3BC28784C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2393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73FE6D9-0F67-496A-B0BF-7682C6B75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C88E450-EA7F-4FC6-9E81-84519500E4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CCC3700-7A05-4B58-965E-280CEA0EC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2021/4/7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AE7EA57-844D-4A0E-ABCC-6F2985886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8385480-4260-4EAD-81D9-762D5010D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9441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C39AD8-8750-4AF6-8CCF-0FD8D9417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45C66F9-6B14-4FA0-B70D-FAAF2AD7CA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3FE594A-EBE0-456F-AA66-6A3D755D30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25E090D-BA86-48AA-9A46-964776D23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2021/4/7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DA83788-7095-49DE-9A48-F61E9B654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190359F-8EF7-4740-9935-7F92C9BD3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6743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6E88550-92ED-4C3C-AEB6-1B7648345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722FC27-04F5-4A5A-B3BD-2A73276A75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204BE86-4C5D-4262-A73D-29F97E787D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17C4B13F-851B-4148-897A-DFA3B4AD94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17CFFAAF-507D-4A8A-954C-090B5DE9D3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9E0D186-7EE3-4913-9A72-89BB692B0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2021/4/7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FFE207F2-CD77-426F-A6B7-5BDFE0756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4E333937-3BC1-48B9-B330-BE1E8C61E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3987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32C2F1A-47F4-4541-BB65-A88ADD39C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613E432B-C22F-41C6-95C2-DA6B19491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2021/4/7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7F829D5-E201-4716-A21B-68E623A58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B1E1A48-7820-4242-8D1A-C30DF98C7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1305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41E0CDC0-B50A-4A28-8BAC-507EC637C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2021/4/7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68F382C9-D36B-4D86-8A33-0E51C480A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BD88CC2-0989-4035-9028-8EF44B378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9506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71ACD2E-1A81-41DB-8BDB-4FA2F1A4F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8740F83-68AC-4A5D-870E-5510577F61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3E2F255-C175-4A28-9B75-D853CB1A55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8F42386-C6FA-4910-9278-C6D93B187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2021/4/7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15E2AAB-1FFF-4202-A44C-56154C783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8F4ED72-ACA8-41B7-8AAF-AAB547B9A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795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F0B7CBA-6C2D-4816-B04A-A1D9898FA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632BAF36-D38F-4D79-B985-89AD5B8EA7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784FC76-A078-4252-8C8B-BF7D8D9BA8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17A52FE-83CA-4802-AA2F-CE37AEC91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2021/4/7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607BA29-8D79-4069-969D-AC5061CC3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5ED5CC4-FA08-4D26-BFD7-11058C995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3122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DF72603B-D6ED-4766-9BBE-6E0BEB3F3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325DAE6-0BF1-4E2C-A83B-DB2F2A997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E1D1D28-C27D-4780-9116-2001761F12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0545F6-EDEE-48B0-92A0-15F61C3EE66C}" type="datetimeFigureOut">
              <a:rPr kumimoji="1" lang="ja-JP" altLang="en-US" smtClean="0"/>
              <a:t>2021/4/7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AB00BD9-94C8-4AA7-8C2B-72914A2763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C2AB434-F0C0-43E6-A4C6-E80BD0A85B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3265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正方形/長方形 18"/>
          <p:cNvSpPr/>
          <p:nvPr/>
        </p:nvSpPr>
        <p:spPr>
          <a:xfrm>
            <a:off x="1449893" y="-138150"/>
            <a:ext cx="9710630" cy="6858000"/>
          </a:xfrm>
          <a:prstGeom prst="rect">
            <a:avLst/>
          </a:prstGeom>
          <a:solidFill>
            <a:srgbClr val="ECE7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33" dirty="0"/>
              <a:t>　</a:t>
            </a:r>
          </a:p>
        </p:txBody>
      </p:sp>
      <p:sp>
        <p:nvSpPr>
          <p:cNvPr id="21" name="正方形/長方形 20"/>
          <p:cNvSpPr/>
          <p:nvPr/>
        </p:nvSpPr>
        <p:spPr>
          <a:xfrm>
            <a:off x="1449893" y="40055"/>
            <a:ext cx="9706756" cy="261948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33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095344" y="952546"/>
            <a:ext cx="6228058" cy="1058964"/>
          </a:xfrm>
          <a:prstGeom prst="doubleWave">
            <a:avLst/>
          </a:prstGeom>
          <a:gradFill>
            <a:gsLst>
              <a:gs pos="51000">
                <a:srgbClr val="F4BA02"/>
              </a:gs>
              <a:gs pos="0">
                <a:srgbClr val="FEE8A0"/>
              </a:gs>
              <a:gs pos="100000">
                <a:srgbClr val="FEE168"/>
              </a:gs>
            </a:gsLst>
            <a:lin ang="4800000" scaled="0"/>
          </a:gradFill>
          <a:effectLst>
            <a:outerShdw blurRad="241300" dist="241300" dir="1800000" algn="tl" rotWithShape="0">
              <a:prstClr val="black">
                <a:alpha val="40000"/>
              </a:prstClr>
            </a:outerShdw>
          </a:effectLst>
        </p:spPr>
        <p:txBody>
          <a:bodyPr wrap="square" tIns="0" bIns="163293" rtlCol="0" anchor="ctr" anchorCtr="1">
            <a:spAutoFit/>
          </a:bodyPr>
          <a:lstStyle/>
          <a:p>
            <a:pPr algn="ctr"/>
            <a:endParaRPr lang="en-US" altLang="ja-JP" sz="907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lang="ja-JP" altLang="en-US" sz="3200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済州島（韓国）</a:t>
            </a:r>
            <a:endParaRPr lang="en-US" altLang="ja-JP" sz="3200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188239" y="2830693"/>
            <a:ext cx="6048451" cy="15727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画像の一部が変化していきます</a:t>
            </a:r>
            <a:endParaRPr lang="en-US" altLang="ja-JP" sz="20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lang="ja-JP" altLang="en-US" sz="254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６つの変化が現れるので探してくださいね！</a:t>
            </a:r>
            <a:endParaRPr lang="en-US" altLang="ja-JP" sz="254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endParaRPr lang="en-US" altLang="ja-JP" sz="254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endParaRPr lang="en-US" altLang="ja-JP" sz="254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354615" y="6236641"/>
            <a:ext cx="5848076" cy="48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54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クリックして問題へ問題へ進んでください。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BB1C301-D06D-441A-9C64-FDDA289AA966}"/>
              </a:ext>
            </a:extLst>
          </p:cNvPr>
          <p:cNvSpPr txBox="1"/>
          <p:nvPr/>
        </p:nvSpPr>
        <p:spPr>
          <a:xfrm>
            <a:off x="3876624" y="2194001"/>
            <a:ext cx="4919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solidFill>
                  <a:schemeClr val="bg1"/>
                </a:solidFill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ロダン・パソコン・スクール</a:t>
            </a:r>
            <a:r>
              <a:rPr lang="ja-JP" altLang="en-US" b="1" dirty="0">
                <a:solidFill>
                  <a:schemeClr val="bg1"/>
                </a:solidFill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（</a:t>
            </a:r>
            <a:r>
              <a:rPr kumimoji="1" lang="ja-JP" altLang="en-US" b="1" dirty="0">
                <a:solidFill>
                  <a:schemeClr val="bg1"/>
                </a:solidFill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脳トレクイズ）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E184FFC-C918-46BB-AA37-E470BD612A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585" y="366296"/>
            <a:ext cx="1663064" cy="2220276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C0750492-6878-46A9-974F-B428C3615A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2280" y="336955"/>
            <a:ext cx="1663064" cy="2220276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9879F76-CA73-4480-BDA1-77D1138568D8}"/>
              </a:ext>
            </a:extLst>
          </p:cNvPr>
          <p:cNvSpPr txBox="1"/>
          <p:nvPr/>
        </p:nvSpPr>
        <p:spPr>
          <a:xfrm>
            <a:off x="4598307" y="366296"/>
            <a:ext cx="3476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chemeClr val="bg1"/>
                </a:solidFill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世界遺産巡りの旅</a:t>
            </a:r>
          </a:p>
        </p:txBody>
      </p:sp>
      <p:pic>
        <p:nvPicPr>
          <p:cNvPr id="8" name="琴鼓n管  あなたに私 ～済州島民謡">
            <a:hlinkClick r:id="" action="ppaction://media"/>
            <a:extLst>
              <a:ext uri="{FF2B5EF4-FFF2-40B4-BE49-F238E27FC236}">
                <a16:creationId xmlns:a16="http://schemas.microsoft.com/office/drawing/2014/main" id="{A04283E4-036E-42B9-8D73-49EC54DF53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68662" y="3185318"/>
            <a:ext cx="487363" cy="487363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60784EE-9C70-485C-8E95-E30DD76A5CCF}"/>
              </a:ext>
            </a:extLst>
          </p:cNvPr>
          <p:cNvSpPr txBox="1"/>
          <p:nvPr/>
        </p:nvSpPr>
        <p:spPr>
          <a:xfrm>
            <a:off x="1930305" y="3812674"/>
            <a:ext cx="92263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/>
              <a:t>韓国本土の南西約</a:t>
            </a:r>
            <a:r>
              <a:rPr kumimoji="1" lang="en-US" altLang="ja-JP" b="1" dirty="0"/>
              <a:t>130km</a:t>
            </a:r>
            <a:r>
              <a:rPr kumimoji="1" lang="ja-JP" altLang="en-US" b="1" dirty="0"/>
              <a:t>の海上に浮かぶ済州島</a:t>
            </a:r>
            <a:r>
              <a:rPr kumimoji="1" lang="ja-JP" altLang="en-US" sz="1000" b="1" dirty="0"/>
              <a:t>（チェジュとう、さいしゅうとう</a:t>
            </a:r>
            <a:r>
              <a:rPr kumimoji="1" lang="en-US" altLang="ja-JP" sz="1000" b="1" dirty="0"/>
              <a:t>)</a:t>
            </a:r>
            <a:r>
              <a:rPr kumimoji="1" lang="ja-JP" altLang="en-US" b="1" dirty="0"/>
              <a:t>は、太古の火山活動によって誕生した韓国最大の島であり、人口は約</a:t>
            </a:r>
            <a:r>
              <a:rPr kumimoji="1" lang="en-US" altLang="ja-JP" b="1" dirty="0"/>
              <a:t>66</a:t>
            </a:r>
            <a:r>
              <a:rPr kumimoji="1" lang="ja-JP" altLang="en-US" b="1" dirty="0"/>
              <a:t>万人。</a:t>
            </a:r>
            <a:endParaRPr kumimoji="1" lang="en-US" altLang="ja-JP" b="1" dirty="0"/>
          </a:p>
          <a:p>
            <a:r>
              <a:rPr kumimoji="1" lang="ja-JP" altLang="en-US" b="1" dirty="0"/>
              <a:t>韓国ドラマのロケ地としても有名なこの島は、石と風と女性が多い「三多の島」と呼ばれてきました。火山がもたらした荒々しくも美しい景観と学術的な価値により</a:t>
            </a:r>
            <a:r>
              <a:rPr kumimoji="1" lang="en-US" altLang="ja-JP" b="1" dirty="0"/>
              <a:t>2007</a:t>
            </a:r>
            <a:r>
              <a:rPr lang="ja-JP" altLang="en-US" b="1" dirty="0"/>
              <a:t>年「済州火山島と溶岩洞窟群」が韓国初の世界自然遺産に登録されました。</a:t>
            </a:r>
            <a:endParaRPr lang="en-US" altLang="ja-JP" b="1" dirty="0"/>
          </a:p>
          <a:p>
            <a:r>
              <a:rPr kumimoji="1" lang="ja-JP" altLang="en-US" b="1" dirty="0"/>
              <a:t>韓国のハワイと言われ、美しい海やビーチはもちろん、漢拏山</a:t>
            </a:r>
            <a:r>
              <a:rPr kumimoji="1" lang="ja-JP" altLang="en-US" sz="1050" b="1" dirty="0"/>
              <a:t>（ハルラサン）</a:t>
            </a:r>
            <a:r>
              <a:rPr kumimoji="1" lang="ja-JP" altLang="en-US" b="1" dirty="0"/>
              <a:t>天然保護地域、</a:t>
            </a:r>
            <a:r>
              <a:rPr lang="ja-JP" altLang="en-US" b="1" dirty="0"/>
              <a:t>城山日出峰</a:t>
            </a:r>
            <a:r>
              <a:rPr lang="ja-JP" altLang="en-US" sz="1000" b="1" dirty="0"/>
              <a:t>（ソンサンイルチュルボン）</a:t>
            </a:r>
            <a:r>
              <a:rPr lang="ja-JP" altLang="en-US" b="1" dirty="0"/>
              <a:t>、万丈窟</a:t>
            </a:r>
            <a:r>
              <a:rPr lang="ja-JP" altLang="en-US" sz="1000" b="1" dirty="0"/>
              <a:t>（マンジャングル）</a:t>
            </a:r>
            <a:r>
              <a:rPr lang="ja-JP" altLang="en-US" b="1" dirty="0"/>
              <a:t>など自然豊かな美しい島です。</a:t>
            </a:r>
            <a:endParaRPr lang="en-US" altLang="ja-JP" b="1" dirty="0"/>
          </a:p>
          <a:p>
            <a:endParaRPr kumimoji="1" lang="en-US" altLang="ja-JP" b="1" dirty="0"/>
          </a:p>
          <a:p>
            <a:r>
              <a:rPr lang="ja-JP" altLang="en-US" b="1" dirty="0">
                <a:solidFill>
                  <a:srgbClr val="00B050"/>
                </a:solidFill>
              </a:rPr>
              <a:t>済州島民謡を聴きながらご覧ください。</a:t>
            </a:r>
            <a:endParaRPr kumimoji="1" lang="ja-JP" altLang="en-U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35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白１">
            <a:extLst>
              <a:ext uri="{FF2B5EF4-FFF2-40B4-BE49-F238E27FC236}">
                <a16:creationId xmlns:a16="http://schemas.microsoft.com/office/drawing/2014/main" id="{30FE4C0D-B7AE-4C8B-9F02-89D991D0BC7F}"/>
              </a:ext>
            </a:extLst>
          </p:cNvPr>
          <p:cNvSpPr/>
          <p:nvPr/>
        </p:nvSpPr>
        <p:spPr>
          <a:xfrm>
            <a:off x="3216000" y="549000"/>
            <a:ext cx="5760000" cy="576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0000"/>
          </a:p>
        </p:txBody>
      </p:sp>
      <p:sp>
        <p:nvSpPr>
          <p:cNvPr id="5" name="青1">
            <a:extLst>
              <a:ext uri="{FF2B5EF4-FFF2-40B4-BE49-F238E27FC236}">
                <a16:creationId xmlns:a16="http://schemas.microsoft.com/office/drawing/2014/main" id="{291B770C-3773-4A16-9D63-155F2FBA5D0D}"/>
              </a:ext>
            </a:extLst>
          </p:cNvPr>
          <p:cNvSpPr/>
          <p:nvPr/>
        </p:nvSpPr>
        <p:spPr>
          <a:xfrm>
            <a:off x="3216000" y="549000"/>
            <a:ext cx="5760000" cy="57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0000" dirty="0"/>
              <a:t>１</a:t>
            </a:r>
          </a:p>
        </p:txBody>
      </p:sp>
      <p:sp>
        <p:nvSpPr>
          <p:cNvPr id="6" name="白２">
            <a:extLst>
              <a:ext uri="{FF2B5EF4-FFF2-40B4-BE49-F238E27FC236}">
                <a16:creationId xmlns:a16="http://schemas.microsoft.com/office/drawing/2014/main" id="{C57FDD02-C166-43B0-A2C0-4BACF5A17F5B}"/>
              </a:ext>
            </a:extLst>
          </p:cNvPr>
          <p:cNvSpPr/>
          <p:nvPr/>
        </p:nvSpPr>
        <p:spPr>
          <a:xfrm>
            <a:off x="3216000" y="549000"/>
            <a:ext cx="5760000" cy="576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0000"/>
          </a:p>
        </p:txBody>
      </p:sp>
      <p:sp>
        <p:nvSpPr>
          <p:cNvPr id="7" name="青2">
            <a:extLst>
              <a:ext uri="{FF2B5EF4-FFF2-40B4-BE49-F238E27FC236}">
                <a16:creationId xmlns:a16="http://schemas.microsoft.com/office/drawing/2014/main" id="{F1598E02-BD2B-450D-92C9-391DA1092A0F}"/>
              </a:ext>
            </a:extLst>
          </p:cNvPr>
          <p:cNvSpPr/>
          <p:nvPr/>
        </p:nvSpPr>
        <p:spPr>
          <a:xfrm>
            <a:off x="3216000" y="549000"/>
            <a:ext cx="5760000" cy="57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0000" dirty="0"/>
              <a:t>２</a:t>
            </a:r>
          </a:p>
        </p:txBody>
      </p:sp>
      <p:sp>
        <p:nvSpPr>
          <p:cNvPr id="8" name="白３">
            <a:extLst>
              <a:ext uri="{FF2B5EF4-FFF2-40B4-BE49-F238E27FC236}">
                <a16:creationId xmlns:a16="http://schemas.microsoft.com/office/drawing/2014/main" id="{339B37CB-14D5-46C5-8026-E7BCE4EF06C3}"/>
              </a:ext>
            </a:extLst>
          </p:cNvPr>
          <p:cNvSpPr/>
          <p:nvPr/>
        </p:nvSpPr>
        <p:spPr>
          <a:xfrm>
            <a:off x="3216000" y="549000"/>
            <a:ext cx="5760000" cy="576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0000" dirty="0"/>
          </a:p>
        </p:txBody>
      </p:sp>
      <p:sp>
        <p:nvSpPr>
          <p:cNvPr id="9" name="青3">
            <a:extLst>
              <a:ext uri="{FF2B5EF4-FFF2-40B4-BE49-F238E27FC236}">
                <a16:creationId xmlns:a16="http://schemas.microsoft.com/office/drawing/2014/main" id="{CEC060F6-1D16-4308-B3D2-D5F2D8471637}"/>
              </a:ext>
            </a:extLst>
          </p:cNvPr>
          <p:cNvSpPr/>
          <p:nvPr/>
        </p:nvSpPr>
        <p:spPr>
          <a:xfrm>
            <a:off x="3216000" y="549000"/>
            <a:ext cx="5760000" cy="57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0000" dirty="0"/>
              <a:t>３</a:t>
            </a:r>
          </a:p>
        </p:txBody>
      </p:sp>
    </p:spTree>
    <p:extLst>
      <p:ext uri="{BB962C8B-B14F-4D97-AF65-F5344CB8AC3E}">
        <p14:creationId xmlns:p14="http://schemas.microsoft.com/office/powerpoint/2010/main" val="30341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7" grpId="0" animBg="1"/>
      <p:bldP spid="7" grpId="1" animBg="1"/>
      <p:bldP spid="8" grpId="0" animBg="1"/>
      <p:bldP spid="9" grpId="0" animBg="1"/>
      <p:bldP spid="9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D554D3D-DFCF-4DB8-9A55-49C43EA098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8" t="23200" b="73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B4ADB25A-8FDE-4D7D-8C4A-962184E517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720" y="3776383"/>
            <a:ext cx="178628" cy="436916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CB88A223-CACF-4193-968B-6C2A3F1123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898" y="1593874"/>
            <a:ext cx="877299" cy="395057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3F89A0B-F741-4280-9682-409913925D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86" y="3534259"/>
            <a:ext cx="1576566" cy="921165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EA8858E8-B2EC-44D9-B237-E9FD2D3D22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22096" y="5380765"/>
            <a:ext cx="1106973" cy="491128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BC2677C0-6272-402A-9F11-EEB7A1C79D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641" y="4536731"/>
            <a:ext cx="776615" cy="427059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E231645-A3F4-4799-B298-267D24854B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42082" y="346673"/>
            <a:ext cx="901651" cy="464795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F01119F-DFF1-4BF8-A069-B0E357F4AD89}"/>
              </a:ext>
            </a:extLst>
          </p:cNvPr>
          <p:cNvSpPr txBox="1"/>
          <p:nvPr/>
        </p:nvSpPr>
        <p:spPr>
          <a:xfrm>
            <a:off x="976545" y="346673"/>
            <a:ext cx="3604334" cy="400110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chemeClr val="accent2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６つの変化はわかりましたか？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B4AED11-2AEA-4D20-83E8-8BFDD9937512}"/>
              </a:ext>
            </a:extLst>
          </p:cNvPr>
          <p:cNvSpPr txBox="1"/>
          <p:nvPr/>
        </p:nvSpPr>
        <p:spPr>
          <a:xfrm>
            <a:off x="7122097" y="6058174"/>
            <a:ext cx="4063768" cy="400110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chemeClr val="accent2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クリックすると次の画面に進みます。</a:t>
            </a:r>
          </a:p>
        </p:txBody>
      </p:sp>
    </p:spTree>
    <p:extLst>
      <p:ext uri="{BB962C8B-B14F-4D97-AF65-F5344CB8AC3E}">
        <p14:creationId xmlns:p14="http://schemas.microsoft.com/office/powerpoint/2010/main" val="3453513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1996293-8BB5-45BD-B423-6E0EFE1A57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78445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ja-JP" altLang="en-US" dirty="0"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おわり</a:t>
            </a:r>
            <a:br>
              <a:rPr lang="en-US" altLang="ja-JP" dirty="0">
                <a:latin typeface="AR Pゴシック体S" panose="020B0600010101010101" pitchFamily="50" charset="-128"/>
                <a:ea typeface="AR Pゴシック体S" panose="020B0600010101010101" pitchFamily="50" charset="-128"/>
              </a:rPr>
            </a:br>
            <a:br>
              <a:rPr lang="en-US" altLang="ja-JP" dirty="0"/>
            </a:br>
            <a:r>
              <a:rPr lang="ja-JP" altLang="en-US" sz="2700" b="1" dirty="0"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ロダン・パソコン・スクール</a:t>
            </a:r>
            <a:br>
              <a:rPr lang="en-US" altLang="ja-JP" sz="2700" b="1" dirty="0">
                <a:latin typeface="AR Pゴシック体S" panose="020B0600010101010101" pitchFamily="50" charset="-128"/>
                <a:ea typeface="AR Pゴシック体S" panose="020B0600010101010101" pitchFamily="50" charset="-128"/>
              </a:rPr>
            </a:br>
            <a:br>
              <a:rPr lang="en-US" altLang="ja-JP" sz="2700" b="1" dirty="0">
                <a:latin typeface="AR Pゴシック体S" panose="020B0600010101010101" pitchFamily="50" charset="-128"/>
                <a:ea typeface="AR Pゴシック体S" panose="020B0600010101010101" pitchFamily="50" charset="-128"/>
              </a:rPr>
            </a:br>
            <a:r>
              <a:rPr lang="ja-JP" altLang="en-US" sz="2700" b="1" dirty="0">
                <a:solidFill>
                  <a:srgbClr val="00B05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済州島の観光はいかがでしたか？</a:t>
            </a:r>
            <a:endParaRPr kumimoji="1" lang="ja-JP" altLang="en-US" sz="2700" b="1" dirty="0">
              <a:solidFill>
                <a:srgbClr val="00B050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D04C966-8097-4DF5-856B-B0BD523F3B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387600"/>
          </a:xfrm>
        </p:spPr>
        <p:txBody>
          <a:bodyPr>
            <a:normAutofit/>
          </a:bodyPr>
          <a:lstStyle/>
          <a:p>
            <a:r>
              <a:rPr lang="ja-JP" altLang="en-US" b="1" dirty="0"/>
              <a:t>現れた変化は６つです、全部わかりましたか？</a:t>
            </a:r>
            <a:endParaRPr lang="en-US" altLang="ja-JP" b="1" dirty="0"/>
          </a:p>
          <a:p>
            <a:r>
              <a:rPr kumimoji="1" lang="ja-JP" altLang="en-US" b="1" dirty="0"/>
              <a:t>分からなかった人は分かるまでチャレンジしてね！！</a:t>
            </a:r>
            <a:endParaRPr kumimoji="1" lang="en-US" altLang="ja-JP" b="1" dirty="0"/>
          </a:p>
          <a:p>
            <a:endParaRPr kumimoji="1" lang="en-US" altLang="ja-JP" b="1" dirty="0"/>
          </a:p>
          <a:p>
            <a:r>
              <a:rPr kumimoji="1" lang="ja-JP" altLang="en-US" b="1" dirty="0"/>
              <a:t>再チャレンジはＥＳＣキーを押してください</a:t>
            </a:r>
            <a:endParaRPr kumimoji="1" lang="en-US" altLang="ja-JP" b="1" dirty="0"/>
          </a:p>
          <a:p>
            <a:r>
              <a:rPr lang="ja-JP" altLang="en-US" b="1" dirty="0"/>
              <a:t>次いで「スライドショー」「最初から」をクリックしてね</a:t>
            </a:r>
            <a:endParaRPr kumimoji="1" lang="en-US" altLang="ja-JP" b="1" dirty="0"/>
          </a:p>
          <a:p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30762697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545</TotalTime>
  <Words>279</Words>
  <Application>Microsoft Office PowerPoint</Application>
  <PresentationFormat>ワイド画面</PresentationFormat>
  <Paragraphs>24</Paragraphs>
  <Slides>4</Slides>
  <Notes>0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</vt:i4>
      </vt:variant>
    </vt:vector>
  </HeadingPairs>
  <TitlesOfParts>
    <vt:vector size="11" baseType="lpstr">
      <vt:lpstr>AR Pゴシック体S</vt:lpstr>
      <vt:lpstr>HGP創英角ｺﾞｼｯｸUB</vt:lpstr>
      <vt:lpstr>HGP創英角ﾎﾟｯﾌﾟ体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おわり  ロダン・パソコン・スクール  済州島の観光はいかがでしたか？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澤井 勝之</dc:creator>
  <cp:lastModifiedBy>西尾 初美</cp:lastModifiedBy>
  <cp:revision>90</cp:revision>
  <dcterms:created xsi:type="dcterms:W3CDTF">2019-06-08T04:33:07Z</dcterms:created>
  <dcterms:modified xsi:type="dcterms:W3CDTF">2021-04-07T14:31:38Z</dcterms:modified>
</cp:coreProperties>
</file>