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12192000" cy="265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5195" y="942071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小笠原諸島（日本）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03449" y="6236069"/>
            <a:ext cx="4891083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77" y="439261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8408" y="492978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EBF97-2E8F-4241-84C4-D882BCB3A5FE}"/>
              </a:ext>
            </a:extLst>
          </p:cNvPr>
          <p:cNvSpPr txBox="1"/>
          <p:nvPr/>
        </p:nvSpPr>
        <p:spPr>
          <a:xfrm>
            <a:off x="2602487" y="2943106"/>
            <a:ext cx="769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写真が</a:t>
            </a:r>
            <a:r>
              <a:rPr lang="en-US" altLang="ja-JP" sz="2400" b="1" dirty="0"/>
              <a:t>6</a:t>
            </a:r>
            <a:r>
              <a:rPr lang="ja-JP" altLang="en-US" sz="2400" b="1" dirty="0"/>
              <a:t>か所変化するので見つけてくださいね！</a:t>
            </a:r>
            <a:endParaRPr kumimoji="1" lang="ja-JP" altLang="en-US" sz="2400" b="1" dirty="0"/>
          </a:p>
        </p:txBody>
      </p:sp>
      <p:pic>
        <p:nvPicPr>
          <p:cNvPr id="5" name="小笠原古謡「丸木舟」okei">
            <a:hlinkClick r:id="" action="ppaction://media"/>
            <a:extLst>
              <a:ext uri="{FF2B5EF4-FFF2-40B4-BE49-F238E27FC236}">
                <a16:creationId xmlns:a16="http://schemas.microsoft.com/office/drawing/2014/main" id="{EB2431F8-2368-461C-AA25-7ABDB9D50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8509" y="2943106"/>
            <a:ext cx="487363" cy="48736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E1C9B2-FA0B-48E0-A9E8-2BE4AFCB431C}"/>
              </a:ext>
            </a:extLst>
          </p:cNvPr>
          <p:cNvSpPr txBox="1"/>
          <p:nvPr/>
        </p:nvSpPr>
        <p:spPr>
          <a:xfrm>
            <a:off x="871908" y="6307038"/>
            <a:ext cx="522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小笠原古謡「丸木舟」を聴きながらご覧ください。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4E3CD9-BAFD-4C4E-8227-DF59F380B7C3}"/>
              </a:ext>
            </a:extLst>
          </p:cNvPr>
          <p:cNvSpPr txBox="1"/>
          <p:nvPr/>
        </p:nvSpPr>
        <p:spPr>
          <a:xfrm>
            <a:off x="871908" y="3453230"/>
            <a:ext cx="10544775" cy="254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b="1" dirty="0"/>
              <a:t>小笠原諸島の豊かで独特な自然の価値が認められ、</a:t>
            </a:r>
            <a:r>
              <a:rPr kumimoji="1" lang="en-US" altLang="ja-JP" b="1" dirty="0"/>
              <a:t>2011</a:t>
            </a:r>
            <a:r>
              <a:rPr kumimoji="1" lang="ja-JP" altLang="en-US" b="1" dirty="0"/>
              <a:t>年</a:t>
            </a:r>
            <a:r>
              <a:rPr kumimoji="1" lang="en-US" altLang="ja-JP" b="1" dirty="0"/>
              <a:t>『</a:t>
            </a:r>
            <a:r>
              <a:rPr kumimoji="1" lang="ja-JP" altLang="en-US" b="1" dirty="0"/>
              <a:t>生態系</a:t>
            </a:r>
            <a:r>
              <a:rPr kumimoji="1" lang="en-US" altLang="ja-JP" b="1" dirty="0"/>
              <a:t>』</a:t>
            </a:r>
            <a:r>
              <a:rPr kumimoji="1" lang="ja-JP" altLang="en-US" b="1" dirty="0"/>
              <a:t>の世界自然遺産として登録されました。東京都小笠原村に属し、都心から南へ約</a:t>
            </a:r>
            <a:r>
              <a:rPr lang="en-US" altLang="ja-JP" b="1" dirty="0"/>
              <a:t>1,000</a:t>
            </a:r>
            <a:r>
              <a:rPr lang="ja-JP" altLang="en-US" b="1" dirty="0"/>
              <a:t>㎞離れた太平洋上にある大小</a:t>
            </a:r>
            <a:r>
              <a:rPr lang="en-US" altLang="ja-JP" b="1" dirty="0"/>
              <a:t>30</a:t>
            </a:r>
            <a:r>
              <a:rPr lang="ja-JP" altLang="en-US" b="1" dirty="0"/>
              <a:t>余りの島々からなります。一般住民が住んでいるのは父島と母島のみで、大半が国立公園に指定されています。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kumimoji="1" lang="ja-JP" altLang="en-US" b="1" dirty="0"/>
              <a:t>アクセスは海路しかなく、東京の竹芝桟橋から父島行きの定期船が就航し、約</a:t>
            </a:r>
            <a:r>
              <a:rPr kumimoji="1" lang="en-US" altLang="ja-JP" b="1" dirty="0"/>
              <a:t>24</a:t>
            </a:r>
            <a:r>
              <a:rPr kumimoji="1" lang="ja-JP" altLang="en-US" b="1" dirty="0"/>
              <a:t>時間かかります。</a:t>
            </a:r>
            <a:endParaRPr kumimoji="1"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かって大陸と一度も地続きになったことがないことから「東洋のガラパゴス」とも称されていてる小笠原は、ここでしか見られない貴重な動植物も多く、</a:t>
            </a:r>
            <a:r>
              <a:rPr kumimoji="1" lang="ja-JP" altLang="en-US" b="1" dirty="0"/>
              <a:t>海や山などの自然が一番の見どころです。</a:t>
            </a:r>
          </a:p>
        </p:txBody>
      </p:sp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847CA8E-B0FC-4153-8B97-694FDEC66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 b="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A9033D3-39A7-49CE-B026-DFECE1DCD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77" y="2782117"/>
            <a:ext cx="866088" cy="5343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0A86CDD-1AF6-4BCE-B20C-93334C61C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76" y="4833711"/>
            <a:ext cx="716088" cy="41942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2103655-7C98-4694-9D3C-2A2CE001A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469">
            <a:off x="11114969" y="4979751"/>
            <a:ext cx="569570" cy="32719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7E55DF4-3B1E-4F6E-9FA5-4686B9A76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3" y="2189017"/>
            <a:ext cx="713301" cy="3906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C44B6BD-6CBC-4BE6-BB9E-D60AF0F94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57" y="5580711"/>
            <a:ext cx="1237020" cy="12464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F5421B9-FCC7-4061-94FC-ED43DD02B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24" y="5580711"/>
            <a:ext cx="2996044" cy="13158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9DEBAB-AD00-431E-9F5E-974BD2EA2DDF}"/>
              </a:ext>
            </a:extLst>
          </p:cNvPr>
          <p:cNvSpPr txBox="1"/>
          <p:nvPr/>
        </p:nvSpPr>
        <p:spPr>
          <a:xfrm>
            <a:off x="518082" y="266330"/>
            <a:ext cx="46039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6</a:t>
            </a:r>
            <a:r>
              <a:rPr kumimoji="1" lang="ja-JP" altLang="en-US" sz="2400" b="1" dirty="0">
                <a:solidFill>
                  <a:srgbClr val="FFFF00"/>
                </a:solidFill>
              </a:rPr>
              <a:t>つの変化はわかりましたか？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A782EC-EDBC-4FEF-BC0E-A1364213505E}"/>
              </a:ext>
            </a:extLst>
          </p:cNvPr>
          <p:cNvSpPr txBox="1"/>
          <p:nvPr/>
        </p:nvSpPr>
        <p:spPr>
          <a:xfrm>
            <a:off x="3711678" y="5776947"/>
            <a:ext cx="5194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クリックすると次の画面に進みます。</a:t>
            </a:r>
          </a:p>
        </p:txBody>
      </p:sp>
    </p:spTree>
    <p:extLst>
      <p:ext uri="{BB962C8B-B14F-4D97-AF65-F5344CB8AC3E}">
        <p14:creationId xmlns:p14="http://schemas.microsoft.com/office/powerpoint/2010/main" val="347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591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altLang="ja-JP" b="1" dirty="0"/>
          </a:p>
          <a:p>
            <a:r>
              <a:rPr lang="ja-JP" altLang="en-US" b="1" dirty="0"/>
              <a:t>現れた変化は</a:t>
            </a:r>
            <a:r>
              <a:rPr lang="en-US" altLang="ja-JP" b="1" dirty="0"/>
              <a:t>6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次いで「スライドショー」「最初から」をクリックしてください。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14C618-1D94-4E91-B504-432C52125A26}"/>
              </a:ext>
            </a:extLst>
          </p:cNvPr>
          <p:cNvSpPr txBox="1"/>
          <p:nvPr/>
        </p:nvSpPr>
        <p:spPr>
          <a:xfrm>
            <a:off x="1842052" y="649357"/>
            <a:ext cx="9501809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4400" b="1" dirty="0"/>
              <a:t>終　わ　り</a:t>
            </a:r>
            <a:endParaRPr kumimoji="1" lang="en-US" altLang="ja-JP" sz="4400" b="1" dirty="0"/>
          </a:p>
          <a:p>
            <a:endParaRPr kumimoji="1" lang="en-US" altLang="ja-JP" dirty="0"/>
          </a:p>
          <a:p>
            <a:pPr algn="ctr"/>
            <a:r>
              <a:rPr lang="ja-JP" altLang="en-US" sz="2800" b="1" dirty="0">
                <a:solidFill>
                  <a:srgbClr val="00B050"/>
                </a:solidFill>
              </a:rPr>
              <a:t>小笠原諸島の観光はいかがでしたか？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algn="ctr"/>
            <a:r>
              <a:rPr lang="ja-JP" altLang="en-US" sz="2000" b="1" dirty="0"/>
              <a:t>ロダン・パソコン・スクール</a:t>
            </a:r>
            <a:endParaRPr lang="en-US" altLang="ja-JP" sz="20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E3F3F1-6029-4105-9E47-018065AF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179" y="3761062"/>
            <a:ext cx="1231746" cy="16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276</Words>
  <Application>Microsoft Office PowerPoint</Application>
  <PresentationFormat>ワイド画面</PresentationFormat>
  <Paragraphs>27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西尾 初美</cp:lastModifiedBy>
  <cp:revision>92</cp:revision>
  <dcterms:created xsi:type="dcterms:W3CDTF">2019-06-08T04:33:07Z</dcterms:created>
  <dcterms:modified xsi:type="dcterms:W3CDTF">2020-07-16T14:17:38Z</dcterms:modified>
</cp:coreProperties>
</file>