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614888"/>
            <a:ext cx="6228058" cy="1713331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アオラキ</a:t>
            </a:r>
            <a:r>
              <a:rPr lang="en-US" altLang="ja-JP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マウント・クック国立公園（ニュージーランド）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3111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936008" y="2265769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138150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595612" y="2847895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写真が６か所変化するので見つけてくださいね！</a:t>
            </a:r>
            <a:endParaRPr kumimoji="1" lang="ja-JP" altLang="en-US" sz="2400" b="1" dirty="0"/>
          </a:p>
        </p:txBody>
      </p:sp>
      <p:pic>
        <p:nvPicPr>
          <p:cNvPr id="5" name="ニュージーランド 国歌 「神よニュージーランドを守り給え」(AotearoaGod Defend New Zealand)日本語訳National Anthem of New Zealand">
            <a:hlinkClick r:id="" action="ppaction://media"/>
            <a:extLst>
              <a:ext uri="{FF2B5EF4-FFF2-40B4-BE49-F238E27FC236}">
                <a16:creationId xmlns:a16="http://schemas.microsoft.com/office/drawing/2014/main" id="{F120EB3D-4A90-4F79-B90C-FEBE987BB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5961" y="3273302"/>
            <a:ext cx="487363" cy="48736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77D8EE-347D-4003-B90E-19C5626EA442}"/>
              </a:ext>
            </a:extLst>
          </p:cNvPr>
          <p:cNvSpPr txBox="1"/>
          <p:nvPr/>
        </p:nvSpPr>
        <p:spPr>
          <a:xfrm>
            <a:off x="670568" y="3428084"/>
            <a:ext cx="10958809" cy="2320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b="1" dirty="0"/>
              <a:t>アオラキ</a:t>
            </a:r>
            <a:r>
              <a:rPr kumimoji="1" lang="en-US" altLang="ja-JP" b="1" dirty="0"/>
              <a:t>/</a:t>
            </a:r>
            <a:r>
              <a:rPr kumimoji="1" lang="ja-JP" altLang="en-US" b="1" dirty="0"/>
              <a:t>マウント・クック国立公園は、ニュージーランドの南島にあり、</a:t>
            </a:r>
            <a:r>
              <a:rPr kumimoji="1" lang="en-US" altLang="ja-JP" b="1" dirty="0"/>
              <a:t>1990</a:t>
            </a:r>
            <a:r>
              <a:rPr kumimoji="1" lang="ja-JP" altLang="en-US" b="1" dirty="0"/>
              <a:t>年に近隣の国立公園らと共にテ・ワヒポウナムの名称で自然遺産に登録された。マウント・クック国立公園は約</a:t>
            </a:r>
            <a:r>
              <a:rPr kumimoji="1" lang="en-US" altLang="ja-JP" b="1" dirty="0"/>
              <a:t>700㎢</a:t>
            </a:r>
            <a:r>
              <a:rPr kumimoji="1" lang="ja-JP" altLang="en-US" b="1" dirty="0"/>
              <a:t>の広さをもち、総面積の</a:t>
            </a:r>
            <a:r>
              <a:rPr kumimoji="1" lang="en-US" altLang="ja-JP" b="1" dirty="0"/>
              <a:t>40</a:t>
            </a:r>
            <a:r>
              <a:rPr kumimoji="1" lang="ja-JP" altLang="en-US" b="1" dirty="0"/>
              <a:t>％が氷河に覆われている。標高</a:t>
            </a:r>
            <a:r>
              <a:rPr kumimoji="1" lang="en-US" altLang="ja-JP" b="1" dirty="0"/>
              <a:t>3754m</a:t>
            </a:r>
            <a:r>
              <a:rPr kumimoji="1" lang="ja-JP" altLang="en-US" b="1" dirty="0"/>
              <a:t>のクック山（マオリ語アオラキ）がニュージーランド最高峰で、アオラキは、マオリ族の伝説にのこる少年の名前に由来する。「雲を突き抜ける山」と名付けられている。</a:t>
            </a:r>
            <a:endParaRPr kumimoji="1" lang="en-US" altLang="ja-JP" b="1" dirty="0"/>
          </a:p>
          <a:p>
            <a:pPr>
              <a:lnSpc>
                <a:spcPts val="2500"/>
              </a:lnSpc>
            </a:pPr>
            <a:r>
              <a:rPr kumimoji="1" lang="ja-JP" altLang="en-US" b="1" dirty="0"/>
              <a:t>雄大な自然の恵みを上空から眺める遊覧飛行やハイキング・星空観察等を楽しみに世界各地から訪れる人が後を絶たず、ニュージーランドを代表する景勝地です。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32E6EE-3EFF-46F9-9E8C-A6C1157D2A42}"/>
              </a:ext>
            </a:extLst>
          </p:cNvPr>
          <p:cNvSpPr txBox="1"/>
          <p:nvPr/>
        </p:nvSpPr>
        <p:spPr>
          <a:xfrm>
            <a:off x="2662970" y="5867309"/>
            <a:ext cx="697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ニュージーランド国歌：「神よニュージーランドを守り給え」</a:t>
            </a:r>
          </a:p>
        </p:txBody>
      </p:sp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5357C0E-EE7C-43C2-84DD-41368E3817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2" b="4828"/>
          <a:stretch/>
        </p:blipFill>
        <p:spPr>
          <a:xfrm>
            <a:off x="0" y="-124287"/>
            <a:ext cx="12192000" cy="803671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9CA1A8-7AC8-4612-85A2-751D65572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5602" y="5887366"/>
            <a:ext cx="1686398" cy="11165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1C66437-1669-43FC-BFEC-B1C31F9D0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14" y="986817"/>
            <a:ext cx="1168290" cy="41327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3C05AE4-5AB5-4EA6-88A1-5CDF11E89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88" y="6391993"/>
            <a:ext cx="1734817" cy="64410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4BF7064-58A7-436F-A56E-1CF1D7559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76" y="7414"/>
            <a:ext cx="2048612" cy="11860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785654-3397-4E21-A8DA-A15EDCD3B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3" y="5573180"/>
            <a:ext cx="1374626" cy="14084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59F5DDD-E116-4D1C-BEE9-DA0473D336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90" y="6064576"/>
            <a:ext cx="734149" cy="42563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0B6E41B-BCFE-4F05-A5DD-73C214827D04}"/>
              </a:ext>
            </a:extLst>
          </p:cNvPr>
          <p:cNvSpPr txBox="1"/>
          <p:nvPr/>
        </p:nvSpPr>
        <p:spPr>
          <a:xfrm>
            <a:off x="2099109" y="110485"/>
            <a:ext cx="853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6</a:t>
            </a:r>
            <a:r>
              <a:rPr kumimoji="1" lang="ja-JP" altLang="en-US" b="1" dirty="0"/>
              <a:t>つの変化</a:t>
            </a:r>
            <a:r>
              <a:rPr lang="ja-JP" altLang="en-US" b="1" dirty="0"/>
              <a:t>は分かりましたか？　</a:t>
            </a:r>
            <a:r>
              <a:rPr kumimoji="1" lang="ja-JP" altLang="en-US" b="1" dirty="0"/>
              <a:t>クリックすると次の画面に進みます。</a:t>
            </a:r>
          </a:p>
        </p:txBody>
      </p:sp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現れた変化は６つです、全部わかりましたか？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 dirty="0">
                <a:solidFill>
                  <a:srgbClr val="00B050"/>
                </a:solidFill>
              </a:rPr>
              <a:t>マウント・クックの観光はいかがでしたか？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266</Words>
  <Application>Microsoft Office PowerPoint</Application>
  <PresentationFormat>ワイド画面</PresentationFormat>
  <Paragraphs>25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AR Pゴシック体S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86</cp:revision>
  <dcterms:created xsi:type="dcterms:W3CDTF">2019-06-08T04:33:07Z</dcterms:created>
  <dcterms:modified xsi:type="dcterms:W3CDTF">2020-07-07T02:41:28Z</dcterms:modified>
</cp:coreProperties>
</file>