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澤井 勝之" initials="澤井" lastIdx="1" clrIdx="0">
    <p:extLst>
      <p:ext uri="{19B8F6BF-5375-455C-9EA6-DF929625EA0E}">
        <p15:presenceInfo xmlns:p15="http://schemas.microsoft.com/office/powerpoint/2012/main" userId="1341f573e908f4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EF83DF-640B-452E-85DD-3F08810E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1AF5C7-BAB4-465B-A575-3E9C239CA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3A2CAB-8C7D-463F-A230-26D0A6E1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77C0D-326D-482B-AED0-123CCB7B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2D3A4A-5E79-492D-8946-0DCCA5F4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73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79F7DD-A911-4377-942C-EA06D7D1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FB205E-A9CB-4F29-9B4D-849E27F59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3D7FA-3A11-4D00-A70D-ADCAD38A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6D100A-EA83-480E-9E90-3CF5FF42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55FA29-432D-4CFC-A9E9-F62A94E6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3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9ADDFC-9C36-4F21-A3E0-FB64D7AED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D11A94-BEF7-438A-9467-CC208F0D4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791DA7-F448-4204-830E-4A2E4104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95D41-8BA8-478D-9799-6A1EF8A0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FFB571-0573-4FD3-8C1A-C2DF2111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30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B2DEA4-866C-4F4D-BF0D-10FE8E5A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A88E77-323E-4C81-9151-F215250AE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735DF5-2461-47F6-9EF6-300A66BF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517211-B632-4972-A124-02E9092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29AC78-FBE5-46F8-BE92-525EAE29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09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A6C010-8A5E-4450-9A5E-FF0AB1DF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05C44E-176B-470D-8016-479BC309A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413C74-838F-436E-80A7-D6864EE6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518681-F785-4C7F-B425-329406E8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6FD55F-D566-4240-B7B4-5BF5AFB0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53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A52E82-E017-4F55-9E66-31D053AE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394782-B0C5-49E9-BE1E-165E98EDF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C66FBF-8FA5-4F34-96C8-9248D66BA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67DAE8-72F7-477E-9B96-A0DF6099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8229FD-1561-42FA-A6AE-4E702017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7E2E23-8FB8-4837-ACC1-3D424EEB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90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3BD19A-419D-4FC5-80D4-DCA81E75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5EF7E4-5916-435C-8A0A-8103C8A47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A22C78-BBDC-4DF5-8F08-DEA2B2953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228FD4B-0119-42B1-AB2E-4D639F622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7A9877B-07C7-4AE1-84A8-747E01D96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AD696CB-6D98-49FA-944A-C58DB2CE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DAE8C2F-3802-4C59-AD77-52E77F38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DDBAEC-3B71-40CA-BE9F-3B1FB70E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08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EBEF13-D66D-452A-9541-CD67FCDC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95F656-F5E1-4860-B881-2507737A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7E9B04-AA7F-4BA4-91A2-F8EE6832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DA9075-A74E-479A-AB42-43890853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77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FE10BBC-AB77-496D-9363-00F8F002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B6036C8-C9D4-4125-A164-F6DD05F3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FFEBDE-5AFA-4182-91D6-3C352671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26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C26A6-D506-458A-8302-7E75B9FD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5E601D-58A1-45D8-B28B-FE99E4C1F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80D05BD-B236-46F8-92AB-2F83CBA45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D6617A-FEAB-4514-B686-F8405D7C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D74687-0DD5-4A2A-BCDE-51B32CEE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B4140E-43EF-4546-B022-47EE5E72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32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D87C3-24DD-408C-AF7E-AB5C52C2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0C68BF4-D2C0-4E03-8446-A7B6EAD8A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1EC9DF-F371-4B22-8353-425D55A10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2C813E-FBCC-4D7A-94AC-EC2ED944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4F0229-3D0D-43C7-BCCD-3DA12A26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4B4B8E-66AB-4E79-BBEA-61EB5A33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6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7A598E-26B2-4AD4-8721-E1F35F26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CD44AD-BAA6-47A3-A4FB-2A87DD17C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ECA9D7-C55A-4FBF-BFB2-581E0938A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2097-6685-495A-A3BE-EFA4F97B518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0C0A58-CFBA-4CCF-8F46-3C38EC491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515DCB-B44A-4B14-B42F-14F237555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66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8532869@N08/1654331971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old-woman-grandmother-thinking-001716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japanese-apricot-white-eye-0004818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hot-coffee-cup-000688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licdomainq.net/women-cafe-coffee-0010595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F14B5F-C7DF-4DA7-B54A-E74E2ED56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151076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  <a:latin typeface="AR P勘亭流H" panose="020B0600010101010101" pitchFamily="50" charset="-128"/>
                <a:ea typeface="AR P勘亭流H" panose="020B0600010101010101" pitchFamily="50" charset="-128"/>
              </a:rPr>
              <a:t>ロダン・なぞなぞクイズ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631F821-0E34-47EC-9446-148523FB6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209" y="3603141"/>
            <a:ext cx="9144000" cy="2426597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簡単な「なぞなぞクイズ」です。</a:t>
            </a:r>
            <a:endParaRPr kumimoji="1" lang="en-US" altLang="ja-JP" b="1" dirty="0"/>
          </a:p>
          <a:p>
            <a:r>
              <a:rPr lang="ja-JP" altLang="en-US" b="1" dirty="0"/>
              <a:t>紙と鉛筆を用意して、答えを書いてください。</a:t>
            </a:r>
            <a:endParaRPr lang="en-US" altLang="ja-JP" b="1" dirty="0"/>
          </a:p>
          <a:p>
            <a:r>
              <a:rPr lang="ja-JP" altLang="en-US" b="1" dirty="0"/>
              <a:t>全部で１０問あります。回答時間は１０分です。</a:t>
            </a:r>
            <a:endParaRPr lang="en-US" altLang="ja-JP" b="1" dirty="0"/>
          </a:p>
          <a:p>
            <a:r>
              <a:rPr lang="ja-JP" altLang="en-US" b="1" dirty="0"/>
              <a:t>最後に回答を表示します。あなたは何点取れるでしょうか。</a:t>
            </a:r>
            <a:endParaRPr lang="en-US" altLang="ja-JP" b="1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1044CB5-266E-4DFC-8217-B75597DA7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21282" y="5097350"/>
            <a:ext cx="1611488" cy="10748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5245F4-0DE4-456D-9B6D-ADD7CED73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18256" y="2892572"/>
            <a:ext cx="1667135" cy="11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7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07D4A1-746C-43F4-B647-4A96747A8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04" y="512797"/>
            <a:ext cx="10515600" cy="58324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/>
              <a:t>問１　ネズミが通う学校は何学校？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問２　登る時は足を使い、下りる時はお尻を使うものは何？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問３　増えることはあっても、減ることはないのは何？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問４　食べると安心するケーキって何？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問５　オストアンデルというおいしい食べ物は何？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問６　いつもクルクル回っている人の仕事は何？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問７　風邪気味の動物って何？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問８　アメリカ人は「ありがとう」を何回言う？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問９　カメがいつも背負っている</a:t>
            </a:r>
            <a:r>
              <a:rPr lang="ja-JP" altLang="en-US" b="1" dirty="0"/>
              <a:t>飲物は何？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</a:t>
            </a:r>
            <a:r>
              <a:rPr kumimoji="1" lang="en-US" altLang="ja-JP" b="1" dirty="0"/>
              <a:t>10</a:t>
            </a:r>
            <a:r>
              <a:rPr kumimoji="1" lang="ja-JP" altLang="en-US" b="1" dirty="0"/>
              <a:t>　おじいちゃんとやる球技は何？</a:t>
            </a:r>
            <a:endParaRPr kumimoji="1" lang="en-US" altLang="ja-JP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3D609F-D437-46EE-A433-2798024C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71738" y="2630319"/>
            <a:ext cx="2191462" cy="384783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B5B797-F32F-4BBC-BE59-155FC7CB17E8}"/>
              </a:ext>
            </a:extLst>
          </p:cNvPr>
          <p:cNvSpPr txBox="1"/>
          <p:nvPr/>
        </p:nvSpPr>
        <p:spPr>
          <a:xfrm>
            <a:off x="1828800" y="6241774"/>
            <a:ext cx="584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解答用紙に答えを書いて下さい。制限時間１０分です</a:t>
            </a:r>
          </a:p>
        </p:txBody>
      </p:sp>
    </p:spTree>
    <p:extLst>
      <p:ext uri="{BB962C8B-B14F-4D97-AF65-F5344CB8AC3E}">
        <p14:creationId xmlns:p14="http://schemas.microsoft.com/office/powerpoint/2010/main" val="243436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D2DF13-DE94-4477-9D42-E0685A7E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297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/>
              <a:t>答えが次に出ます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7A7492-0263-4474-BA95-375416B36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１つ正解すると</a:t>
            </a:r>
            <a:r>
              <a:rPr kumimoji="1" lang="en-US" altLang="ja-JP" dirty="0"/>
              <a:t>10</a:t>
            </a:r>
            <a:r>
              <a:rPr kumimoji="1" lang="ja-JP" altLang="en-US" dirty="0"/>
              <a:t>点、満点は１００点です。</a:t>
            </a:r>
            <a:endParaRPr kumimoji="1" lang="en-US" altLang="ja-JP" dirty="0"/>
          </a:p>
          <a:p>
            <a:r>
              <a:rPr lang="ja-JP" altLang="en-US" dirty="0"/>
              <a:t>あなたは何点取れるでしょうか？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26299ED-7267-4DF8-A603-3B1C8982E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38519" y="3268548"/>
            <a:ext cx="4927118" cy="30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7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07D4A1-746C-43F4-B647-4A96747A8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739" y="844101"/>
            <a:ext cx="10515600" cy="5832406"/>
          </a:xfrm>
          <a:ln w="31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kumimoji="1" lang="ja-JP" altLang="en-US" b="1" dirty="0"/>
              <a:t>問１　ネズミが通う学校は何学校？</a:t>
            </a:r>
            <a:r>
              <a:rPr kumimoji="1" lang="ja-JP" altLang="en-US" b="1" dirty="0">
                <a:solidFill>
                  <a:srgbClr val="FF0000"/>
                </a:solidFill>
              </a:rPr>
              <a:t>（</a:t>
            </a:r>
            <a:r>
              <a:rPr lang="ja-JP" altLang="en-US" b="1" dirty="0">
                <a:solidFill>
                  <a:srgbClr val="FF0000"/>
                </a:solidFill>
              </a:rPr>
              <a:t>中学校、</a:t>
            </a:r>
            <a:r>
              <a:rPr lang="ja-JP" altLang="en-US" sz="2000" b="1" dirty="0">
                <a:solidFill>
                  <a:srgbClr val="FF0000"/>
                </a:solidFill>
              </a:rPr>
              <a:t>チューチュー鳴くから</a:t>
            </a:r>
            <a:r>
              <a:rPr lang="ja-JP" altLang="en-US" b="1" dirty="0">
                <a:solidFill>
                  <a:srgbClr val="FF0000"/>
                </a:solidFill>
              </a:rPr>
              <a:t>）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ja-JP" altLang="en-US" b="1" dirty="0"/>
              <a:t>問２　登る時は足を使い、下りる時はお尻を使うものは何？</a:t>
            </a:r>
            <a:r>
              <a:rPr lang="ja-JP" altLang="en-US" b="1" dirty="0">
                <a:solidFill>
                  <a:srgbClr val="FF0000"/>
                </a:solidFill>
              </a:rPr>
              <a:t>（すべり台）</a:t>
            </a:r>
            <a:endParaRPr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kumimoji="1" lang="ja-JP" altLang="en-US" b="1" dirty="0"/>
              <a:t>問３　増えることはあっても、減ることはないのは何？</a:t>
            </a:r>
            <a:r>
              <a:rPr kumimoji="1" lang="ja-JP" altLang="en-US" b="1" dirty="0">
                <a:solidFill>
                  <a:srgbClr val="FF0000"/>
                </a:solidFill>
              </a:rPr>
              <a:t>（歳）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ja-JP" altLang="en-US" b="1" dirty="0"/>
              <a:t>問４　食べると安心するケーキって何？</a:t>
            </a:r>
            <a:r>
              <a:rPr lang="ja-JP" altLang="en-US" b="1" dirty="0">
                <a:solidFill>
                  <a:srgbClr val="FF0000"/>
                </a:solidFill>
              </a:rPr>
              <a:t>（ホットケーキ）</a:t>
            </a:r>
            <a:endParaRPr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kumimoji="1" lang="ja-JP" altLang="en-US" b="1" dirty="0"/>
              <a:t>問５　オストアンデルというおいしい食べ物は何？</a:t>
            </a:r>
            <a:r>
              <a:rPr kumimoji="1" lang="ja-JP" altLang="en-US" b="1" dirty="0">
                <a:solidFill>
                  <a:srgbClr val="FF0000"/>
                </a:solidFill>
              </a:rPr>
              <a:t>（まんじゅう、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押すとアンが出る</a:t>
            </a:r>
            <a:r>
              <a:rPr kumimoji="1" lang="ja-JP" altLang="en-US" b="1" dirty="0">
                <a:solidFill>
                  <a:srgbClr val="FF0000"/>
                </a:solidFill>
              </a:rPr>
              <a:t>）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kumimoji="1" lang="ja-JP" altLang="en-US" b="1" dirty="0"/>
              <a:t>問６　いつもクルクル回っている人の仕事は何？</a:t>
            </a:r>
            <a:r>
              <a:rPr kumimoji="1" lang="ja-JP" altLang="en-US" b="1" dirty="0">
                <a:solidFill>
                  <a:srgbClr val="FF0000"/>
                </a:solidFill>
              </a:rPr>
              <a:t>（おまわりさん）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kumimoji="1" lang="ja-JP" altLang="en-US" b="1" dirty="0"/>
              <a:t>問７　風邪気味の動物って何？</a:t>
            </a:r>
            <a:r>
              <a:rPr kumimoji="1" lang="ja-JP" altLang="en-US" b="1" dirty="0">
                <a:solidFill>
                  <a:srgbClr val="FF0000"/>
                </a:solidFill>
              </a:rPr>
              <a:t>（キツネ、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いつもコンコン言っているから</a:t>
            </a:r>
            <a:r>
              <a:rPr kumimoji="1" lang="ja-JP" altLang="en-US" b="1" dirty="0">
                <a:solidFill>
                  <a:srgbClr val="FF0000"/>
                </a:solidFill>
              </a:rPr>
              <a:t>）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kumimoji="1" lang="ja-JP" altLang="en-US" b="1" dirty="0"/>
              <a:t>問８　アメリカ人は「ありがとう」を何回言う？</a:t>
            </a:r>
            <a:r>
              <a:rPr kumimoji="1" lang="ja-JP" altLang="en-US" b="1" dirty="0">
                <a:solidFill>
                  <a:srgbClr val="FF0000"/>
                </a:solidFill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</a:rPr>
              <a:t>39</a:t>
            </a:r>
            <a:r>
              <a:rPr kumimoji="1" lang="ja-JP" altLang="en-US" b="1" dirty="0">
                <a:solidFill>
                  <a:srgbClr val="FF0000"/>
                </a:solidFill>
              </a:rPr>
              <a:t>回、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サンキューと言うから</a:t>
            </a:r>
            <a:r>
              <a:rPr kumimoji="1" lang="ja-JP" altLang="en-US" b="1" dirty="0">
                <a:solidFill>
                  <a:srgbClr val="FF0000"/>
                </a:solidFill>
              </a:rPr>
              <a:t>）</a:t>
            </a:r>
            <a:endParaRPr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kumimoji="1" lang="ja-JP" altLang="en-US" b="1" dirty="0"/>
              <a:t>問９　カメがいつも背負っている</a:t>
            </a:r>
            <a:r>
              <a:rPr lang="ja-JP" altLang="en-US" b="1" dirty="0"/>
              <a:t>飲物は何？</a:t>
            </a:r>
            <a:r>
              <a:rPr lang="ja-JP" altLang="en-US" b="1" dirty="0">
                <a:solidFill>
                  <a:srgbClr val="FF0000"/>
                </a:solidFill>
              </a:rPr>
              <a:t>（コーラ）</a:t>
            </a:r>
            <a:endParaRPr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kumimoji="1" lang="ja-JP" altLang="en-US" b="1" dirty="0"/>
              <a:t>問</a:t>
            </a:r>
            <a:r>
              <a:rPr kumimoji="1" lang="en-US" altLang="ja-JP" b="1" dirty="0"/>
              <a:t>10</a:t>
            </a:r>
            <a:r>
              <a:rPr kumimoji="1" lang="ja-JP" altLang="en-US" b="1" dirty="0"/>
              <a:t>　おじいちゃんとやる球技は何？</a:t>
            </a:r>
            <a:r>
              <a:rPr kumimoji="1" lang="ja-JP" altLang="en-US" b="1" dirty="0">
                <a:solidFill>
                  <a:srgbClr val="FF0000"/>
                </a:solidFill>
              </a:rPr>
              <a:t>（ソフトボール、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祖父とボール</a:t>
            </a:r>
            <a:r>
              <a:rPr kumimoji="1" lang="ja-JP" altLang="en-US" b="1" dirty="0">
                <a:solidFill>
                  <a:srgbClr val="FF0000"/>
                </a:solidFill>
              </a:rPr>
              <a:t>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8ACEE2-216A-41CA-9F8C-0153ED6F12D2}"/>
              </a:ext>
            </a:extLst>
          </p:cNvPr>
          <p:cNvSpPr txBox="1"/>
          <p:nvPr/>
        </p:nvSpPr>
        <p:spPr>
          <a:xfrm>
            <a:off x="927652" y="331304"/>
            <a:ext cx="834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回答（１問正解すると</a:t>
            </a:r>
            <a:r>
              <a:rPr kumimoji="1" lang="en-US" altLang="ja-JP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</a:t>
            </a:r>
            <a:r>
              <a:rPr kumimoji="1" lang="ja-JP" altLang="en-US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点で、１００点満点です。あなたは何点取れましたか？</a:t>
            </a:r>
          </a:p>
        </p:txBody>
      </p:sp>
    </p:spTree>
    <p:extLst>
      <p:ext uri="{BB962C8B-B14F-4D97-AF65-F5344CB8AC3E}">
        <p14:creationId xmlns:p14="http://schemas.microsoft.com/office/powerpoint/2010/main" val="417279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FFD7D8-4EE6-46B6-9871-6734D6F3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solidFill>
                  <a:srgbClr val="00B050"/>
                </a:solidFill>
                <a:latin typeface="AR P勘亭流H" panose="020B0600010101010101" pitchFamily="50" charset="-128"/>
                <a:ea typeface="AR P勘亭流H" panose="020B0600010101010101" pitchFamily="50" charset="-128"/>
              </a:rPr>
              <a:t>お　し　ま　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600AA4-8238-4FE3-BF0F-109EB2F02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これでクイズは終わります</a:t>
            </a:r>
            <a:endParaRPr kumimoji="1" lang="en-US" altLang="ja-JP" dirty="0"/>
          </a:p>
          <a:p>
            <a:r>
              <a:rPr lang="en-US" altLang="ja-JP" dirty="0"/>
              <a:t>Zoom</a:t>
            </a:r>
            <a:r>
              <a:rPr lang="ja-JP" altLang="en-US" dirty="0"/>
              <a:t>の画面に帰ります。</a:t>
            </a:r>
            <a:endParaRPr lang="en-US" altLang="ja-JP" dirty="0"/>
          </a:p>
          <a:p>
            <a:r>
              <a:rPr kumimoji="1" lang="en-US" altLang="ja-JP" dirty="0"/>
              <a:t>Zoom</a:t>
            </a:r>
            <a:r>
              <a:rPr kumimoji="1" lang="ja-JP" altLang="en-US" dirty="0"/>
              <a:t>のチャットで感想を書いてくださいね。</a:t>
            </a:r>
            <a:br>
              <a:rPr kumimoji="1" lang="en-US" altLang="ja-JP" dirty="0"/>
            </a:br>
            <a:r>
              <a:rPr kumimoji="1" lang="ja-JP" altLang="en-US" dirty="0"/>
              <a:t>（あなたの点数は秘密にしておいてね）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A26177F-F39B-43A3-BD26-CB5AA14A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63997" y="3818152"/>
            <a:ext cx="3430507" cy="267472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69DDE36-2391-4D1F-95C2-8D8C1CE3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86047" y="4023015"/>
            <a:ext cx="4031658" cy="23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12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436</Words>
  <Application>Microsoft Office PowerPoint</Application>
  <PresentationFormat>ワイド画面</PresentationFormat>
  <Paragraphs>34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AR P勘亭流H</vt:lpstr>
      <vt:lpstr>AR P丸ゴシック体E</vt:lpstr>
      <vt:lpstr>游ゴシック</vt:lpstr>
      <vt:lpstr>游ゴシック Light</vt:lpstr>
      <vt:lpstr>Arial</vt:lpstr>
      <vt:lpstr>Office テーマ</vt:lpstr>
      <vt:lpstr>ロダン・なぞなぞクイズ</vt:lpstr>
      <vt:lpstr>PowerPoint プレゼンテーション</vt:lpstr>
      <vt:lpstr>答えが次に出ます</vt:lpstr>
      <vt:lpstr>PowerPoint プレゼンテーション</vt:lpstr>
      <vt:lpstr>お　し　ま　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ロダン・なぞなぞクイズ</dc:title>
  <dc:creator>澤井 勝之</dc:creator>
  <cp:lastModifiedBy>澤井 勝之</cp:lastModifiedBy>
  <cp:revision>4</cp:revision>
  <dcterms:created xsi:type="dcterms:W3CDTF">2022-02-17T08:07:51Z</dcterms:created>
  <dcterms:modified xsi:type="dcterms:W3CDTF">2022-02-18T06:45:46Z</dcterms:modified>
</cp:coreProperties>
</file>