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3" r:id="rId6"/>
    <p:sldId id="258" r:id="rId7"/>
    <p:sldId id="260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澤井 勝之" initials="澤井" lastIdx="1" clrIdx="0">
    <p:extLst>
      <p:ext uri="{19B8F6BF-5375-455C-9EA6-DF929625EA0E}">
        <p15:presenceInfo xmlns:p15="http://schemas.microsoft.com/office/powerpoint/2012/main" userId="1341f573e908f45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EF83DF-640B-452E-85DD-3F08810E7E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1AF5C7-BAB4-465B-A575-3E9C239CA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3A2CAB-8C7D-463F-A230-26D0A6E1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A77C0D-326D-482B-AED0-123CCB7B1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2D3A4A-5E79-492D-8946-0DCCA5F4B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73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79F7DD-A911-4377-942C-EA06D7D1E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4FB205E-A9CB-4F29-9B4D-849E27F59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E3D7FA-3A11-4D00-A70D-ADCAD38A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6D100A-EA83-480E-9E90-3CF5FF42A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55FA29-432D-4CFC-A9E9-F62A94E64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3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9ADDFC-9C36-4F21-A3E0-FB64D7AED9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D11A94-BEF7-438A-9467-CC208F0D4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791DA7-F448-4204-830E-4A2E4104F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995D41-8BA8-478D-9799-6A1EF8A0F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FFB571-0573-4FD3-8C1A-C2DF21117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30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B2DEA4-866C-4F4D-BF0D-10FE8E5AB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A88E77-323E-4C81-9151-F215250AE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735DF5-2461-47F6-9EF6-300A66BF2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517211-B632-4972-A124-02E9092E4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29AC78-FBE5-46F8-BE92-525EAE29F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09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A6C010-8A5E-4450-9A5E-FF0AB1DFA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05C44E-176B-470D-8016-479BC309A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413C74-838F-436E-80A7-D6864EE64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518681-F785-4C7F-B425-329406E85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FD55F-D566-4240-B7B4-5BF5AFB0C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531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A52E82-E017-4F55-9E66-31D053AE4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394782-B0C5-49E9-BE1E-165E98EDF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C66FBF-8FA5-4F34-96C8-9248D66BA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67DAE8-72F7-477E-9B96-A0DF60991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8229FD-1561-42FA-A6AE-4E702017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7E2E23-8FB8-4837-ACC1-3D424EEB0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90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3BD19A-419D-4FC5-80D4-DCA81E75F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5EF7E4-5916-435C-8A0A-8103C8A47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BA22C78-BBDC-4DF5-8F08-DEA2B2953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28FD4B-0119-42B1-AB2E-4D639F6228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7A9877B-07C7-4AE1-84A8-747E01D965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AD696CB-6D98-49FA-944A-C58DB2CE4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DAE8C2F-3802-4C59-AD77-52E77F38E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4DDBAEC-3B71-40CA-BE9F-3B1FB70EC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08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EBEF13-D66D-452A-9541-CD67FCDC9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E95F656-F5E1-4860-B881-2507737A5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97E9B04-AA7F-4BA4-91A2-F8EE68320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DA9075-A74E-479A-AB42-43890853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77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FE10BBC-AB77-496D-9363-00F8F002F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B6036C8-C9D4-4125-A164-F6DD05F35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FFEBDE-5AFA-4182-91D6-3C3526712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26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3C26A6-D506-458A-8302-7E75B9FD0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5E601D-58A1-45D8-B28B-FE99E4C1F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80D05BD-B236-46F8-92AB-2F83CBA45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D6617A-FEAB-4514-B686-F8405D7C3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D74687-0DD5-4A2A-BCDE-51B32CEE2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FB4140E-43EF-4546-B022-47EE5E72C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32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9D87C3-24DD-408C-AF7E-AB5C52C23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0C68BF4-D2C0-4E03-8446-A7B6EAD8AD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1EC9DF-F371-4B22-8353-425D55A10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2C813E-FBCC-4D7A-94AC-EC2ED9443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4F0229-3D0D-43C7-BCCD-3DA12A26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4B4B8E-66AB-4E79-BBEA-61EB5A33D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66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7A598E-26B2-4AD4-8721-E1F35F26D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CD44AD-BAA6-47A3-A4FB-2A87DD17C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ECA9D7-C55A-4FBF-BFB2-581E0938A0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2097-6685-495A-A3BE-EFA4F97B5182}" type="datetimeFigureOut">
              <a:rPr kumimoji="1" lang="ja-JP" altLang="en-US" smtClean="0"/>
              <a:t>2022/2/22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0C0A58-CFBA-4CCF-8F46-3C38EC491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515DCB-B44A-4B14-B42F-14F23755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A55DA-851D-417A-9A21-6F9D74268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6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F14B5F-C7DF-4DA7-B54A-E74E2ED56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8166"/>
            <a:ext cx="9144000" cy="1080246"/>
          </a:xfrm>
        </p:spPr>
        <p:txBody>
          <a:bodyPr/>
          <a:lstStyle/>
          <a:p>
            <a:r>
              <a:rPr kumimoji="1" lang="ja-JP" altLang="en-US" dirty="0">
                <a:solidFill>
                  <a:srgbClr val="C00000"/>
                </a:solidFill>
                <a:latin typeface="AR P勘亭流H" panose="020B0600010101010101" pitchFamily="50" charset="-128"/>
                <a:ea typeface="AR P勘亭流H" panose="020B0600010101010101" pitchFamily="50" charset="-128"/>
              </a:rPr>
              <a:t>ロダン・なぞなぞクイズ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631F821-0E34-47EC-9446-148523FB6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1553" y="3226449"/>
            <a:ext cx="8524656" cy="2803289"/>
          </a:xfrm>
        </p:spPr>
        <p:txBody>
          <a:bodyPr>
            <a:norm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AR P勘亭流H" panose="020B0600010101010101" pitchFamily="50" charset="-128"/>
                <a:ea typeface="ＤＦ平成明朝体W7" panose="02010609000101010101" pitchFamily="1" charset="-128"/>
              </a:rPr>
              <a:t>簡単な「なぞなぞクイズ」です。</a:t>
            </a:r>
            <a:endParaRPr kumimoji="1" lang="en-US" altLang="ja-JP" b="1" dirty="0">
              <a:solidFill>
                <a:schemeClr val="accent2">
                  <a:lumMod val="75000"/>
                </a:schemeClr>
              </a:solidFill>
              <a:latin typeface="AR P勘亭流H" panose="020B0600010101010101" pitchFamily="50" charset="-128"/>
              <a:ea typeface="ＤＦ平成明朝体W7" panose="02010609000101010101" pitchFamily="1" charset="-128"/>
            </a:endParaRPr>
          </a:p>
          <a:p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AR P勘亭流H" panose="020B0600010101010101" pitchFamily="50" charset="-128"/>
                <a:ea typeface="ＤＦ平成明朝体W7" panose="02010609000101010101" pitchFamily="1" charset="-128"/>
              </a:rPr>
              <a:t>紙と鉛筆を用意して、答えを書いてください。</a:t>
            </a:r>
            <a:endParaRPr lang="en-US" altLang="ja-JP" b="1" dirty="0">
              <a:solidFill>
                <a:schemeClr val="accent2">
                  <a:lumMod val="75000"/>
                </a:schemeClr>
              </a:solidFill>
              <a:latin typeface="AR P勘亭流H" panose="020B0600010101010101" pitchFamily="50" charset="-128"/>
              <a:ea typeface="ＤＦ平成明朝体W7" panose="02010609000101010101" pitchFamily="1" charset="-128"/>
            </a:endParaRPr>
          </a:p>
          <a:p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AR P勘亭流H" panose="020B0600010101010101" pitchFamily="50" charset="-128"/>
                <a:ea typeface="ＤＦ平成明朝体W7" panose="02010609000101010101" pitchFamily="1" charset="-128"/>
              </a:rPr>
              <a:t>全部で１０問です。解答時間は１０分です。</a:t>
            </a:r>
            <a:endParaRPr lang="en-US" altLang="ja-JP" b="1" dirty="0">
              <a:solidFill>
                <a:schemeClr val="accent2">
                  <a:lumMod val="75000"/>
                </a:schemeClr>
              </a:solidFill>
              <a:latin typeface="AR P勘亭流H" panose="020B0600010101010101" pitchFamily="50" charset="-128"/>
              <a:ea typeface="ＤＦ平成明朝体W7" panose="02010609000101010101" pitchFamily="1" charset="-128"/>
            </a:endParaRPr>
          </a:p>
          <a:p>
            <a:r>
              <a:rPr lang="ja-JP" altLang="en-US" b="1" dirty="0">
                <a:solidFill>
                  <a:schemeClr val="accent2">
                    <a:lumMod val="75000"/>
                  </a:schemeClr>
                </a:solidFill>
                <a:latin typeface="AR P勘亭流H" panose="020B0600010101010101" pitchFamily="50" charset="-128"/>
                <a:ea typeface="ＤＦ平成明朝体W7" panose="02010609000101010101" pitchFamily="1" charset="-128"/>
              </a:rPr>
              <a:t>後で解答があります。頑張ってくださいね。</a:t>
            </a:r>
            <a:endParaRPr lang="en-US" altLang="ja-JP" b="1" dirty="0">
              <a:solidFill>
                <a:schemeClr val="accent2">
                  <a:lumMod val="75000"/>
                </a:schemeClr>
              </a:solidFill>
              <a:latin typeface="AR P勘亭流H" panose="020B0600010101010101" pitchFamily="50" charset="-128"/>
              <a:ea typeface="ＤＦ平成明朝体W7" panose="02010609000101010101" pitchFamily="1" charset="-128"/>
            </a:endParaRPr>
          </a:p>
          <a:p>
            <a:endParaRPr kumimoji="1" lang="ja-JP" altLang="en-US" dirty="0">
              <a:solidFill>
                <a:schemeClr val="accent2">
                  <a:lumMod val="75000"/>
                </a:schemeClr>
              </a:solidFill>
              <a:latin typeface="AR P勘亭流H" panose="020B0600010101010101" pitchFamily="50" charset="-128"/>
              <a:ea typeface="ＤＦ平成明朝体W7" panose="02010609000101010101" pitchFamily="1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11CCCB07-99E4-4780-BF6E-46DE0E22CE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7" y="4671737"/>
            <a:ext cx="2564804" cy="192502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2FB237C-C376-4BA9-ACAD-9FFF799EC5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3425" y="4717692"/>
            <a:ext cx="2485567" cy="1865547"/>
          </a:xfrm>
          <a:prstGeom prst="rect">
            <a:avLst/>
          </a:prstGeom>
        </p:spPr>
      </p:pic>
      <p:sp>
        <p:nvSpPr>
          <p:cNvPr id="11" name="星: 5 pt 10">
            <a:extLst>
              <a:ext uri="{FF2B5EF4-FFF2-40B4-BE49-F238E27FC236}">
                <a16:creationId xmlns:a16="http://schemas.microsoft.com/office/drawing/2014/main" id="{DB07EFAD-27E0-47D5-A1AA-283FEB17C920}"/>
              </a:ext>
            </a:extLst>
          </p:cNvPr>
          <p:cNvSpPr/>
          <p:nvPr/>
        </p:nvSpPr>
        <p:spPr>
          <a:xfrm>
            <a:off x="2410578" y="2273559"/>
            <a:ext cx="358588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星: 5 pt 11">
            <a:extLst>
              <a:ext uri="{FF2B5EF4-FFF2-40B4-BE49-F238E27FC236}">
                <a16:creationId xmlns:a16="http://schemas.microsoft.com/office/drawing/2014/main" id="{CDD28597-1158-45AD-B42A-454C68DFEF87}"/>
              </a:ext>
            </a:extLst>
          </p:cNvPr>
          <p:cNvSpPr/>
          <p:nvPr/>
        </p:nvSpPr>
        <p:spPr>
          <a:xfrm>
            <a:off x="6694954" y="2326574"/>
            <a:ext cx="268162" cy="265347"/>
          </a:xfrm>
          <a:prstGeom prst="star5">
            <a:avLst>
              <a:gd name="adj" fmla="val 16042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星: 5 pt 12">
            <a:extLst>
              <a:ext uri="{FF2B5EF4-FFF2-40B4-BE49-F238E27FC236}">
                <a16:creationId xmlns:a16="http://schemas.microsoft.com/office/drawing/2014/main" id="{83930CB3-38CF-40F3-89AC-3E4D062AD3C8}"/>
              </a:ext>
            </a:extLst>
          </p:cNvPr>
          <p:cNvSpPr/>
          <p:nvPr/>
        </p:nvSpPr>
        <p:spPr>
          <a:xfrm>
            <a:off x="5506862" y="2298281"/>
            <a:ext cx="242047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: 5 pt 13">
            <a:extLst>
              <a:ext uri="{FF2B5EF4-FFF2-40B4-BE49-F238E27FC236}">
                <a16:creationId xmlns:a16="http://schemas.microsoft.com/office/drawing/2014/main" id="{821E8330-454C-4696-8CF0-4EDDD99B0DBA}"/>
              </a:ext>
            </a:extLst>
          </p:cNvPr>
          <p:cNvSpPr/>
          <p:nvPr/>
        </p:nvSpPr>
        <p:spPr>
          <a:xfrm>
            <a:off x="1865698" y="1678679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星: 5 pt 14">
            <a:extLst>
              <a:ext uri="{FF2B5EF4-FFF2-40B4-BE49-F238E27FC236}">
                <a16:creationId xmlns:a16="http://schemas.microsoft.com/office/drawing/2014/main" id="{AF3425B0-D925-4548-977A-AD1FFA46056B}"/>
              </a:ext>
            </a:extLst>
          </p:cNvPr>
          <p:cNvSpPr/>
          <p:nvPr/>
        </p:nvSpPr>
        <p:spPr>
          <a:xfrm>
            <a:off x="6074887" y="2329875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星: 5 pt 15">
            <a:extLst>
              <a:ext uri="{FF2B5EF4-FFF2-40B4-BE49-F238E27FC236}">
                <a16:creationId xmlns:a16="http://schemas.microsoft.com/office/drawing/2014/main" id="{26F6CF91-8C8D-4267-BFC7-44E9F9A2417B}"/>
              </a:ext>
            </a:extLst>
          </p:cNvPr>
          <p:cNvSpPr/>
          <p:nvPr/>
        </p:nvSpPr>
        <p:spPr>
          <a:xfrm>
            <a:off x="1891553" y="2289696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星: 5 pt 16">
            <a:extLst>
              <a:ext uri="{FF2B5EF4-FFF2-40B4-BE49-F238E27FC236}">
                <a16:creationId xmlns:a16="http://schemas.microsoft.com/office/drawing/2014/main" id="{62AE9E48-F5BC-4309-83BF-4B68A63CAA6B}"/>
              </a:ext>
            </a:extLst>
          </p:cNvPr>
          <p:cNvSpPr/>
          <p:nvPr/>
        </p:nvSpPr>
        <p:spPr>
          <a:xfrm rot="886371">
            <a:off x="9901453" y="1671062"/>
            <a:ext cx="268162" cy="265347"/>
          </a:xfrm>
          <a:prstGeom prst="star5">
            <a:avLst>
              <a:gd name="adj" fmla="val 16042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星: 5 pt 17">
            <a:extLst>
              <a:ext uri="{FF2B5EF4-FFF2-40B4-BE49-F238E27FC236}">
                <a16:creationId xmlns:a16="http://schemas.microsoft.com/office/drawing/2014/main" id="{67680329-63E1-463F-8DBC-CD3E99A49F68}"/>
              </a:ext>
            </a:extLst>
          </p:cNvPr>
          <p:cNvSpPr/>
          <p:nvPr/>
        </p:nvSpPr>
        <p:spPr>
          <a:xfrm>
            <a:off x="9842657" y="1066339"/>
            <a:ext cx="268162" cy="265347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星: 5 pt 18">
            <a:extLst>
              <a:ext uri="{FF2B5EF4-FFF2-40B4-BE49-F238E27FC236}">
                <a16:creationId xmlns:a16="http://schemas.microsoft.com/office/drawing/2014/main" id="{989BFC3C-CD66-47B0-92E7-A11198C08921}"/>
              </a:ext>
            </a:extLst>
          </p:cNvPr>
          <p:cNvSpPr/>
          <p:nvPr/>
        </p:nvSpPr>
        <p:spPr>
          <a:xfrm>
            <a:off x="4824184" y="1084129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星: 5 pt 19">
            <a:extLst>
              <a:ext uri="{FF2B5EF4-FFF2-40B4-BE49-F238E27FC236}">
                <a16:creationId xmlns:a16="http://schemas.microsoft.com/office/drawing/2014/main" id="{C314EC90-78A8-4C3A-BE1F-687DE7165DA2}"/>
              </a:ext>
            </a:extLst>
          </p:cNvPr>
          <p:cNvSpPr/>
          <p:nvPr/>
        </p:nvSpPr>
        <p:spPr>
          <a:xfrm>
            <a:off x="3611153" y="1084129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星: 5 pt 20">
            <a:extLst>
              <a:ext uri="{FF2B5EF4-FFF2-40B4-BE49-F238E27FC236}">
                <a16:creationId xmlns:a16="http://schemas.microsoft.com/office/drawing/2014/main" id="{15ED614B-B734-41B1-989B-50D6DA4911C3}"/>
              </a:ext>
            </a:extLst>
          </p:cNvPr>
          <p:cNvSpPr/>
          <p:nvPr/>
        </p:nvSpPr>
        <p:spPr>
          <a:xfrm>
            <a:off x="3048191" y="2332964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星: 5 pt 22">
            <a:extLst>
              <a:ext uri="{FF2B5EF4-FFF2-40B4-BE49-F238E27FC236}">
                <a16:creationId xmlns:a16="http://schemas.microsoft.com/office/drawing/2014/main" id="{470B13A9-2D83-4AE8-B899-117C6DB0529E}"/>
              </a:ext>
            </a:extLst>
          </p:cNvPr>
          <p:cNvSpPr/>
          <p:nvPr/>
        </p:nvSpPr>
        <p:spPr>
          <a:xfrm>
            <a:off x="9901453" y="2289696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星: 5 pt 23">
            <a:extLst>
              <a:ext uri="{FF2B5EF4-FFF2-40B4-BE49-F238E27FC236}">
                <a16:creationId xmlns:a16="http://schemas.microsoft.com/office/drawing/2014/main" id="{296E9361-FAAD-4BCF-BAA1-0459D99AB360}"/>
              </a:ext>
            </a:extLst>
          </p:cNvPr>
          <p:cNvSpPr/>
          <p:nvPr/>
        </p:nvSpPr>
        <p:spPr>
          <a:xfrm>
            <a:off x="9254021" y="2332962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星: 5 pt 24">
            <a:extLst>
              <a:ext uri="{FF2B5EF4-FFF2-40B4-BE49-F238E27FC236}">
                <a16:creationId xmlns:a16="http://schemas.microsoft.com/office/drawing/2014/main" id="{5272C8DE-A193-49C2-A2C0-CCD6702DEB79}"/>
              </a:ext>
            </a:extLst>
          </p:cNvPr>
          <p:cNvSpPr/>
          <p:nvPr/>
        </p:nvSpPr>
        <p:spPr>
          <a:xfrm>
            <a:off x="8586891" y="2312659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星: 5 pt 25">
            <a:extLst>
              <a:ext uri="{FF2B5EF4-FFF2-40B4-BE49-F238E27FC236}">
                <a16:creationId xmlns:a16="http://schemas.microsoft.com/office/drawing/2014/main" id="{527A19AD-5B12-4D5E-A3A6-C96F9C38BFCC}"/>
              </a:ext>
            </a:extLst>
          </p:cNvPr>
          <p:cNvSpPr/>
          <p:nvPr/>
        </p:nvSpPr>
        <p:spPr>
          <a:xfrm>
            <a:off x="7978321" y="2323130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星: 5 pt 26">
            <a:extLst>
              <a:ext uri="{FF2B5EF4-FFF2-40B4-BE49-F238E27FC236}">
                <a16:creationId xmlns:a16="http://schemas.microsoft.com/office/drawing/2014/main" id="{DCBAE9C8-7993-4474-B927-33573F6CCAB8}"/>
              </a:ext>
            </a:extLst>
          </p:cNvPr>
          <p:cNvSpPr/>
          <p:nvPr/>
        </p:nvSpPr>
        <p:spPr>
          <a:xfrm>
            <a:off x="7330889" y="2327232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星: 5 pt 28">
            <a:extLst>
              <a:ext uri="{FF2B5EF4-FFF2-40B4-BE49-F238E27FC236}">
                <a16:creationId xmlns:a16="http://schemas.microsoft.com/office/drawing/2014/main" id="{9871E869-7100-488C-AD5C-3C77C88A98BB}"/>
              </a:ext>
            </a:extLst>
          </p:cNvPr>
          <p:cNvSpPr/>
          <p:nvPr/>
        </p:nvSpPr>
        <p:spPr>
          <a:xfrm>
            <a:off x="4871344" y="2312660"/>
            <a:ext cx="268162" cy="265347"/>
          </a:xfrm>
          <a:prstGeom prst="star5">
            <a:avLst>
              <a:gd name="adj" fmla="val 16042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星: 5 pt 30">
            <a:extLst>
              <a:ext uri="{FF2B5EF4-FFF2-40B4-BE49-F238E27FC236}">
                <a16:creationId xmlns:a16="http://schemas.microsoft.com/office/drawing/2014/main" id="{88CE22A8-E686-45EB-8E04-BD67C6813D01}"/>
              </a:ext>
            </a:extLst>
          </p:cNvPr>
          <p:cNvSpPr/>
          <p:nvPr/>
        </p:nvSpPr>
        <p:spPr>
          <a:xfrm>
            <a:off x="4217593" y="2332963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星: 5 pt 31">
            <a:extLst>
              <a:ext uri="{FF2B5EF4-FFF2-40B4-BE49-F238E27FC236}">
                <a16:creationId xmlns:a16="http://schemas.microsoft.com/office/drawing/2014/main" id="{2E08D9CC-916F-4AD5-B672-4535C76EA211}"/>
              </a:ext>
            </a:extLst>
          </p:cNvPr>
          <p:cNvSpPr/>
          <p:nvPr/>
        </p:nvSpPr>
        <p:spPr>
          <a:xfrm>
            <a:off x="3615342" y="2319815"/>
            <a:ext cx="268162" cy="26534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星: 5 pt 33">
            <a:extLst>
              <a:ext uri="{FF2B5EF4-FFF2-40B4-BE49-F238E27FC236}">
                <a16:creationId xmlns:a16="http://schemas.microsoft.com/office/drawing/2014/main" id="{9EC48480-2FB3-408C-BFB3-AF7CC7D5E4E9}"/>
              </a:ext>
            </a:extLst>
          </p:cNvPr>
          <p:cNvSpPr/>
          <p:nvPr/>
        </p:nvSpPr>
        <p:spPr>
          <a:xfrm>
            <a:off x="2467768" y="1088093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星: 5 pt 34">
            <a:extLst>
              <a:ext uri="{FF2B5EF4-FFF2-40B4-BE49-F238E27FC236}">
                <a16:creationId xmlns:a16="http://schemas.microsoft.com/office/drawing/2014/main" id="{19FC62B7-CDC6-4A51-BA76-9C05F9425F2A}"/>
              </a:ext>
            </a:extLst>
          </p:cNvPr>
          <p:cNvSpPr/>
          <p:nvPr/>
        </p:nvSpPr>
        <p:spPr>
          <a:xfrm>
            <a:off x="3002711" y="1079973"/>
            <a:ext cx="358588" cy="30087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星: 5 pt 35">
            <a:extLst>
              <a:ext uri="{FF2B5EF4-FFF2-40B4-BE49-F238E27FC236}">
                <a16:creationId xmlns:a16="http://schemas.microsoft.com/office/drawing/2014/main" id="{715912FD-D815-4336-BED0-1A74D7DDDE63}"/>
              </a:ext>
            </a:extLst>
          </p:cNvPr>
          <p:cNvSpPr/>
          <p:nvPr/>
        </p:nvSpPr>
        <p:spPr>
          <a:xfrm>
            <a:off x="4193982" y="1084129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星: 5 pt 37">
            <a:extLst>
              <a:ext uri="{FF2B5EF4-FFF2-40B4-BE49-F238E27FC236}">
                <a16:creationId xmlns:a16="http://schemas.microsoft.com/office/drawing/2014/main" id="{2051CAE0-95A9-40A8-9F17-E1301775763E}"/>
              </a:ext>
            </a:extLst>
          </p:cNvPr>
          <p:cNvSpPr/>
          <p:nvPr/>
        </p:nvSpPr>
        <p:spPr>
          <a:xfrm>
            <a:off x="1872779" y="1050541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星: 5 pt 38">
            <a:extLst>
              <a:ext uri="{FF2B5EF4-FFF2-40B4-BE49-F238E27FC236}">
                <a16:creationId xmlns:a16="http://schemas.microsoft.com/office/drawing/2014/main" id="{085C8EFB-8C6A-49AA-83B3-F8D7FD969A80}"/>
              </a:ext>
            </a:extLst>
          </p:cNvPr>
          <p:cNvSpPr/>
          <p:nvPr/>
        </p:nvSpPr>
        <p:spPr>
          <a:xfrm>
            <a:off x="5493964" y="1071248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星: 5 pt 39">
            <a:extLst>
              <a:ext uri="{FF2B5EF4-FFF2-40B4-BE49-F238E27FC236}">
                <a16:creationId xmlns:a16="http://schemas.microsoft.com/office/drawing/2014/main" id="{C5F561D8-70C4-4F61-B8E9-2DFD5025CC58}"/>
              </a:ext>
            </a:extLst>
          </p:cNvPr>
          <p:cNvSpPr/>
          <p:nvPr/>
        </p:nvSpPr>
        <p:spPr>
          <a:xfrm>
            <a:off x="6064584" y="1084129"/>
            <a:ext cx="313375" cy="296941"/>
          </a:xfrm>
          <a:prstGeom prst="star5">
            <a:avLst>
              <a:gd name="adj" fmla="val 19115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星: 5 pt 40">
            <a:extLst>
              <a:ext uri="{FF2B5EF4-FFF2-40B4-BE49-F238E27FC236}">
                <a16:creationId xmlns:a16="http://schemas.microsoft.com/office/drawing/2014/main" id="{9B02EB37-D2B6-4570-A222-CEC85E04E04A}"/>
              </a:ext>
            </a:extLst>
          </p:cNvPr>
          <p:cNvSpPr/>
          <p:nvPr/>
        </p:nvSpPr>
        <p:spPr>
          <a:xfrm>
            <a:off x="7285676" y="1075447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星: 5 pt 41">
            <a:extLst>
              <a:ext uri="{FF2B5EF4-FFF2-40B4-BE49-F238E27FC236}">
                <a16:creationId xmlns:a16="http://schemas.microsoft.com/office/drawing/2014/main" id="{06837973-B41F-44A7-94CA-B534A7D8D61E}"/>
              </a:ext>
            </a:extLst>
          </p:cNvPr>
          <p:cNvSpPr/>
          <p:nvPr/>
        </p:nvSpPr>
        <p:spPr>
          <a:xfrm>
            <a:off x="6672347" y="1131624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星: 5 pt 42">
            <a:extLst>
              <a:ext uri="{FF2B5EF4-FFF2-40B4-BE49-F238E27FC236}">
                <a16:creationId xmlns:a16="http://schemas.microsoft.com/office/drawing/2014/main" id="{FBF56096-313F-4731-BEC5-2815D34221B5}"/>
              </a:ext>
            </a:extLst>
          </p:cNvPr>
          <p:cNvSpPr/>
          <p:nvPr/>
        </p:nvSpPr>
        <p:spPr>
          <a:xfrm>
            <a:off x="8018145" y="1087309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星: 5 pt 43">
            <a:extLst>
              <a:ext uri="{FF2B5EF4-FFF2-40B4-BE49-F238E27FC236}">
                <a16:creationId xmlns:a16="http://schemas.microsoft.com/office/drawing/2014/main" id="{08E063D5-05FC-4A77-8DB7-5DE2C8F91A9D}"/>
              </a:ext>
            </a:extLst>
          </p:cNvPr>
          <p:cNvSpPr/>
          <p:nvPr/>
        </p:nvSpPr>
        <p:spPr>
          <a:xfrm>
            <a:off x="8607172" y="1084129"/>
            <a:ext cx="313375" cy="29694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星: 5 pt 44">
            <a:extLst>
              <a:ext uri="{FF2B5EF4-FFF2-40B4-BE49-F238E27FC236}">
                <a16:creationId xmlns:a16="http://schemas.microsoft.com/office/drawing/2014/main" id="{EE7533B1-CFB7-4F16-91CA-330DFEE54645}"/>
              </a:ext>
            </a:extLst>
          </p:cNvPr>
          <p:cNvSpPr/>
          <p:nvPr/>
        </p:nvSpPr>
        <p:spPr>
          <a:xfrm>
            <a:off x="9253630" y="1066801"/>
            <a:ext cx="313375" cy="31426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375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白１">
            <a:extLst>
              <a:ext uri="{FF2B5EF4-FFF2-40B4-BE49-F238E27FC236}">
                <a16:creationId xmlns:a16="http://schemas.microsoft.com/office/drawing/2014/main" id="{30FE4C0D-B7AE-4C8B-9F02-89D991D0BC7F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0"/>
          </a:p>
        </p:txBody>
      </p:sp>
      <p:sp>
        <p:nvSpPr>
          <p:cNvPr id="5" name="青1">
            <a:extLst>
              <a:ext uri="{FF2B5EF4-FFF2-40B4-BE49-F238E27FC236}">
                <a16:creationId xmlns:a16="http://schemas.microsoft.com/office/drawing/2014/main" id="{291B770C-3773-4A16-9D63-155F2FBA5D0D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0" dirty="0"/>
              <a:t>１</a:t>
            </a:r>
          </a:p>
        </p:txBody>
      </p:sp>
      <p:sp>
        <p:nvSpPr>
          <p:cNvPr id="6" name="白２">
            <a:extLst>
              <a:ext uri="{FF2B5EF4-FFF2-40B4-BE49-F238E27FC236}">
                <a16:creationId xmlns:a16="http://schemas.microsoft.com/office/drawing/2014/main" id="{C57FDD02-C166-43B0-A2C0-4BACF5A17F5B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0"/>
          </a:p>
        </p:txBody>
      </p:sp>
      <p:sp>
        <p:nvSpPr>
          <p:cNvPr id="7" name="青2">
            <a:extLst>
              <a:ext uri="{FF2B5EF4-FFF2-40B4-BE49-F238E27FC236}">
                <a16:creationId xmlns:a16="http://schemas.microsoft.com/office/drawing/2014/main" id="{F1598E02-BD2B-450D-92C9-391DA1092A0F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0" dirty="0"/>
              <a:t>２</a:t>
            </a:r>
          </a:p>
        </p:txBody>
      </p:sp>
      <p:sp>
        <p:nvSpPr>
          <p:cNvPr id="8" name="白３">
            <a:extLst>
              <a:ext uri="{FF2B5EF4-FFF2-40B4-BE49-F238E27FC236}">
                <a16:creationId xmlns:a16="http://schemas.microsoft.com/office/drawing/2014/main" id="{339B37CB-14D5-46C5-8026-E7BCE4EF06C3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0" dirty="0"/>
          </a:p>
        </p:txBody>
      </p:sp>
      <p:sp>
        <p:nvSpPr>
          <p:cNvPr id="9" name="青3">
            <a:extLst>
              <a:ext uri="{FF2B5EF4-FFF2-40B4-BE49-F238E27FC236}">
                <a16:creationId xmlns:a16="http://schemas.microsoft.com/office/drawing/2014/main" id="{CEC060F6-1D16-4308-B3D2-D5F2D8471637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0" dirty="0"/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30341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07D4A1-746C-43F4-B647-4A96747A8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245" y="961032"/>
            <a:ext cx="10515600" cy="583240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問１　星は星でもすっぱい星は何？</a:t>
            </a:r>
            <a:endParaRPr kumimoji="1"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問２　ストロベリーは何語？</a:t>
            </a:r>
            <a:endParaRPr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問３　</a:t>
            </a:r>
            <a:r>
              <a:rPr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夜に使う台所用品って</a:t>
            </a: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何？</a:t>
            </a:r>
            <a:endParaRPr kumimoji="1"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問４　どんなに頼んでも、売ってくれない人の仕事は何？</a:t>
            </a:r>
            <a:endParaRPr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問５　持つだけで手が震えてしまう家具は何？</a:t>
            </a:r>
            <a:endParaRPr kumimoji="1"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問６　ボールはボールでも四角いボールってどんなボール？</a:t>
            </a:r>
            <a:endParaRPr kumimoji="1"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問７　車を３６台持っているのに乗らずに置いてある、それは誰？</a:t>
            </a:r>
            <a:endParaRPr kumimoji="1"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問８　上半分が魚、下半分が動物、これは何？</a:t>
            </a:r>
            <a:endParaRPr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問９　クマやウサギは</a:t>
            </a:r>
            <a:r>
              <a:rPr kumimoji="1" lang="en-US" altLang="ja-JP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OK</a:t>
            </a: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でペンギンやキリンは</a:t>
            </a:r>
            <a:r>
              <a:rPr kumimoji="1" lang="en-US" altLang="ja-JP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NO</a:t>
            </a: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のゲームは何？</a:t>
            </a:r>
            <a:endParaRPr kumimoji="1"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</a:t>
            </a:r>
            <a:r>
              <a:rPr kumimoji="1" lang="en-US" altLang="ja-JP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10</a:t>
            </a:r>
            <a:r>
              <a:rPr kumimoji="1" lang="ja-JP" altLang="en-US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　ひっくり返ると軽くなる動物は何？</a:t>
            </a:r>
            <a:endParaRPr kumimoji="1" lang="en-US" altLang="ja-JP" b="1" dirty="0">
              <a:latin typeface="HGS明朝E" panose="02020900000000000000" pitchFamily="18" charset="-128"/>
              <a:ea typeface="HGS明朝E" panose="020209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60FC2828-DB21-4205-B76D-A92A54A6A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7938" y="4570922"/>
            <a:ext cx="2316986" cy="2015988"/>
          </a:xfrm>
          <a:prstGeom prst="rect">
            <a:avLst/>
          </a:prstGeom>
        </p:spPr>
      </p:pic>
      <p:sp>
        <p:nvSpPr>
          <p:cNvPr id="4" name="小波 3">
            <a:extLst>
              <a:ext uri="{FF2B5EF4-FFF2-40B4-BE49-F238E27FC236}">
                <a16:creationId xmlns:a16="http://schemas.microsoft.com/office/drawing/2014/main" id="{DA59E5F0-FCF9-4728-9459-A3A5493891B0}"/>
              </a:ext>
            </a:extLst>
          </p:cNvPr>
          <p:cNvSpPr/>
          <p:nvPr/>
        </p:nvSpPr>
        <p:spPr>
          <a:xfrm>
            <a:off x="1148261" y="169465"/>
            <a:ext cx="1658471" cy="686664"/>
          </a:xfrm>
          <a:prstGeom prst="doubleWav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AR PハイカラＰＯＰ体H" panose="020B0600010101010101" pitchFamily="50" charset="-128"/>
                <a:ea typeface="AR PハイカラＰＯＰ体H" panose="020B0600010101010101" pitchFamily="50" charset="-128"/>
              </a:rPr>
              <a:t>問題です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F903505-2451-432A-BB2B-CE873A3D5BDC}"/>
              </a:ext>
            </a:extLst>
          </p:cNvPr>
          <p:cNvSpPr/>
          <p:nvPr/>
        </p:nvSpPr>
        <p:spPr>
          <a:xfrm>
            <a:off x="3092146" y="220237"/>
            <a:ext cx="439094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制限時間は</a:t>
            </a:r>
            <a:r>
              <a:rPr lang="en-US" altLang="ja-JP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10</a:t>
            </a:r>
            <a:r>
              <a:rPr lang="ja-JP" altLang="en-US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分です</a:t>
            </a:r>
          </a:p>
        </p:txBody>
      </p:sp>
    </p:spTree>
    <p:extLst>
      <p:ext uri="{BB962C8B-B14F-4D97-AF65-F5344CB8AC3E}">
        <p14:creationId xmlns:p14="http://schemas.microsoft.com/office/powerpoint/2010/main" val="243436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D2DF13-DE94-4477-9D42-E0685A7E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729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ja-JP" altLang="en-US" sz="480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次のスライドに解答がでます。</a:t>
            </a:r>
            <a:endParaRPr kumimoji="1" lang="ja-JP" altLang="en-US" sz="4800" dirty="0"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7A7492-0263-4474-BA95-375416B36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3600" dirty="0">
                <a:solidFill>
                  <a:srgbClr val="FF5050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どうでしたか？できましたか。</a:t>
            </a:r>
            <a:endParaRPr kumimoji="1" lang="en-US" altLang="ja-JP" sz="3600" dirty="0">
              <a:solidFill>
                <a:srgbClr val="FF5050"/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r>
              <a:rPr kumimoji="1" lang="ja-JP" altLang="en-US" sz="3600" dirty="0">
                <a:solidFill>
                  <a:srgbClr val="FF5050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１つ正解で</a:t>
            </a:r>
            <a:r>
              <a:rPr kumimoji="1" lang="en-US" altLang="ja-JP" sz="3600" dirty="0">
                <a:solidFill>
                  <a:srgbClr val="FF5050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10</a:t>
            </a:r>
            <a:r>
              <a:rPr kumimoji="1" lang="ja-JP" altLang="en-US" sz="3600" dirty="0">
                <a:solidFill>
                  <a:srgbClr val="FF5050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点、満点は１００点です。</a:t>
            </a:r>
            <a:endParaRPr kumimoji="1" lang="en-US" altLang="ja-JP" sz="3600" dirty="0">
              <a:solidFill>
                <a:srgbClr val="FF5050"/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r>
              <a:rPr lang="ja-JP" altLang="en-US" sz="3600" dirty="0">
                <a:solidFill>
                  <a:srgbClr val="FF5050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何点取れたでしょうか？</a:t>
            </a:r>
            <a:endParaRPr lang="en-US" altLang="ja-JP" sz="3600" dirty="0">
              <a:solidFill>
                <a:srgbClr val="FF5050"/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r>
              <a:rPr lang="ja-JP" altLang="en-US" sz="3600" dirty="0">
                <a:solidFill>
                  <a:srgbClr val="FF5050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次の解答をどうぞ。</a:t>
            </a:r>
            <a:endParaRPr lang="en-US" altLang="ja-JP" sz="3600" dirty="0">
              <a:solidFill>
                <a:srgbClr val="FF5050"/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732727A-8C13-48F9-9408-DC3F8F6760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652" y="2778547"/>
            <a:ext cx="5782684" cy="398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972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白１">
            <a:extLst>
              <a:ext uri="{FF2B5EF4-FFF2-40B4-BE49-F238E27FC236}">
                <a16:creationId xmlns:a16="http://schemas.microsoft.com/office/drawing/2014/main" id="{30FE4C0D-B7AE-4C8B-9F02-89D991D0BC7F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0"/>
          </a:p>
        </p:txBody>
      </p:sp>
      <p:sp>
        <p:nvSpPr>
          <p:cNvPr id="5" name="青1">
            <a:extLst>
              <a:ext uri="{FF2B5EF4-FFF2-40B4-BE49-F238E27FC236}">
                <a16:creationId xmlns:a16="http://schemas.microsoft.com/office/drawing/2014/main" id="{291B770C-3773-4A16-9D63-155F2FBA5D0D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0" dirty="0"/>
              <a:t>１</a:t>
            </a:r>
          </a:p>
        </p:txBody>
      </p:sp>
      <p:sp>
        <p:nvSpPr>
          <p:cNvPr id="6" name="白２">
            <a:extLst>
              <a:ext uri="{FF2B5EF4-FFF2-40B4-BE49-F238E27FC236}">
                <a16:creationId xmlns:a16="http://schemas.microsoft.com/office/drawing/2014/main" id="{C57FDD02-C166-43B0-A2C0-4BACF5A17F5B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0"/>
          </a:p>
        </p:txBody>
      </p:sp>
      <p:sp>
        <p:nvSpPr>
          <p:cNvPr id="7" name="青2">
            <a:extLst>
              <a:ext uri="{FF2B5EF4-FFF2-40B4-BE49-F238E27FC236}">
                <a16:creationId xmlns:a16="http://schemas.microsoft.com/office/drawing/2014/main" id="{F1598E02-BD2B-450D-92C9-391DA1092A0F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0" dirty="0"/>
              <a:t>２</a:t>
            </a:r>
          </a:p>
        </p:txBody>
      </p:sp>
      <p:sp>
        <p:nvSpPr>
          <p:cNvPr id="8" name="白３">
            <a:extLst>
              <a:ext uri="{FF2B5EF4-FFF2-40B4-BE49-F238E27FC236}">
                <a16:creationId xmlns:a16="http://schemas.microsoft.com/office/drawing/2014/main" id="{339B37CB-14D5-46C5-8026-E7BCE4EF06C3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0" dirty="0"/>
          </a:p>
        </p:txBody>
      </p:sp>
      <p:sp>
        <p:nvSpPr>
          <p:cNvPr id="9" name="青3">
            <a:extLst>
              <a:ext uri="{FF2B5EF4-FFF2-40B4-BE49-F238E27FC236}">
                <a16:creationId xmlns:a16="http://schemas.microsoft.com/office/drawing/2014/main" id="{CEC060F6-1D16-4308-B3D2-D5F2D8471637}"/>
              </a:ext>
            </a:extLst>
          </p:cNvPr>
          <p:cNvSpPr/>
          <p:nvPr/>
        </p:nvSpPr>
        <p:spPr>
          <a:xfrm>
            <a:off x="3216000" y="549000"/>
            <a:ext cx="5760000" cy="576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0" dirty="0"/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303212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9" grpId="0" animBg="1"/>
      <p:bldP spid="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6012D80-EEFA-4D0B-BC0B-35949BC18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5927" y="824752"/>
            <a:ext cx="2313199" cy="2313199"/>
          </a:xfrm>
          <a:prstGeom prst="rect">
            <a:avLst/>
          </a:prstGeom>
        </p:spPr>
      </p:pic>
      <p:sp>
        <p:nvSpPr>
          <p:cNvPr id="9" name="小波 8">
            <a:extLst>
              <a:ext uri="{FF2B5EF4-FFF2-40B4-BE49-F238E27FC236}">
                <a16:creationId xmlns:a16="http://schemas.microsoft.com/office/drawing/2014/main" id="{569A92C8-BF86-43A0-96F7-D372CFDF5D71}"/>
              </a:ext>
            </a:extLst>
          </p:cNvPr>
          <p:cNvSpPr/>
          <p:nvPr/>
        </p:nvSpPr>
        <p:spPr>
          <a:xfrm>
            <a:off x="712693" y="89646"/>
            <a:ext cx="1537447" cy="439269"/>
          </a:xfrm>
          <a:prstGeom prst="doubleWave">
            <a:avLst>
              <a:gd name="adj1" fmla="val 6250"/>
              <a:gd name="adj2" fmla="val 173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</a:rPr>
              <a:t>解答です</a:t>
            </a: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6F580189-A969-4FC4-9CC6-276218D01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74" y="403412"/>
            <a:ext cx="12079126" cy="67414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問１　星は星でもすっぱい星は何？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（梅干し）</a:t>
            </a:r>
            <a:endParaRPr kumimoji="1"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問２　ストロベリーは何語？</a:t>
            </a:r>
            <a:r>
              <a:rPr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（いちご）</a:t>
            </a:r>
            <a:endParaRPr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問３　</a:t>
            </a:r>
            <a:r>
              <a:rPr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夜に使う台所用品って</a:t>
            </a: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何？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（やかん　夜間）</a:t>
            </a:r>
            <a:endParaRPr kumimoji="1"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問４　どんなに頼んでも、売ってくれない人の仕事は何？</a:t>
            </a:r>
            <a:r>
              <a:rPr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（占い師　</a:t>
            </a:r>
            <a:r>
              <a:rPr lang="ja-JP" altLang="en-US" sz="16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売らないし</a:t>
            </a:r>
            <a:r>
              <a:rPr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）</a:t>
            </a:r>
            <a:endParaRPr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問５　持つだけで手が震えてしまう家具は何？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（テーブル）</a:t>
            </a:r>
            <a:endParaRPr kumimoji="1"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問６　ボールはボールでも四角いボールってどんなボール？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（ダンボール）</a:t>
            </a:r>
            <a:endParaRPr kumimoji="1"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問７　車を３６台持っているのに乗らずに置いてある、それは誰？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（カーネルサンダース）</a:t>
            </a:r>
            <a:endParaRPr kumimoji="1"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　　　　　　　　　　　　　　　　　　　　　　　　　　　　　　</a:t>
            </a:r>
            <a:r>
              <a:rPr kumimoji="1" lang="ja-JP" altLang="en-US" sz="16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（車（カー）寝る３ダース（３６台））</a:t>
            </a:r>
            <a:endParaRPr kumimoji="1" lang="en-US" altLang="ja-JP" sz="16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問８　上半分が魚、下半分が動物、これは何？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（あじさい　</a:t>
            </a:r>
            <a:r>
              <a:rPr kumimoji="1" lang="ja-JP" altLang="en-US" sz="16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アジ・サイ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）</a:t>
            </a:r>
            <a:endParaRPr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問９　クマやウサギは</a:t>
            </a:r>
            <a:r>
              <a:rPr kumimoji="1" lang="en-US" altLang="ja-JP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OK</a:t>
            </a: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でペンギンやキリンは</a:t>
            </a:r>
            <a:r>
              <a:rPr kumimoji="1" lang="en-US" altLang="ja-JP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NO</a:t>
            </a: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のゲームは何？</a:t>
            </a:r>
            <a:r>
              <a:rPr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しりとりゲーム）</a:t>
            </a:r>
            <a:endParaRPr kumimoji="1"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問</a:t>
            </a:r>
            <a:r>
              <a:rPr kumimoji="1" lang="en-US" altLang="ja-JP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10</a:t>
            </a:r>
            <a:r>
              <a:rPr kumimoji="1" lang="ja-JP" altLang="en-US" sz="2000" b="1" dirty="0">
                <a:latin typeface="HGS明朝E" panose="02020900000000000000" pitchFamily="18" charset="-128"/>
                <a:ea typeface="HGS明朝E" panose="02020900000000000000" pitchFamily="18" charset="-128"/>
              </a:rPr>
              <a:t>　ひっくり返ると軽くなる動物は何？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（イルカ　</a:t>
            </a:r>
            <a:r>
              <a:rPr kumimoji="1" lang="ja-JP" altLang="en-US" sz="16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逆さに読むとカルイ</a:t>
            </a:r>
            <a:r>
              <a:rPr kumimoji="1" lang="ja-JP" altLang="en-US" sz="2000" b="1" dirty="0">
                <a:solidFill>
                  <a:srgbClr val="FF00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）</a:t>
            </a:r>
            <a:endParaRPr kumimoji="1" lang="en-US" altLang="ja-JP" sz="2000" b="1" dirty="0">
              <a:solidFill>
                <a:srgbClr val="FF00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2797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FFD7D8-4EE6-46B6-9871-6734D6F39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99376" cy="880969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6000" dirty="0">
                <a:solidFill>
                  <a:schemeClr val="accent6">
                    <a:lumMod val="75000"/>
                  </a:schemeClr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おつかれさまでした。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600AA4-8238-4FE3-BF0F-109EB2F02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720"/>
            <a:ext cx="10515600" cy="4823243"/>
          </a:xfrm>
        </p:spPr>
        <p:txBody>
          <a:bodyPr/>
          <a:lstStyle/>
          <a:p>
            <a:r>
              <a:rPr lang="ja-JP" altLang="en-US" sz="3600" dirty="0">
                <a:solidFill>
                  <a:schemeClr val="accent3">
                    <a:lumMod val="75000"/>
                  </a:schemeClr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たくさん正解ありましたか？</a:t>
            </a:r>
            <a:endParaRPr lang="en-US" altLang="ja-JP" sz="3600" dirty="0">
              <a:solidFill>
                <a:schemeClr val="accent3">
                  <a:lumMod val="75000"/>
                </a:schemeClr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r>
              <a:rPr kumimoji="1" lang="ja-JP" altLang="en-US" sz="3600" dirty="0">
                <a:solidFill>
                  <a:schemeClr val="accent3">
                    <a:lumMod val="75000"/>
                  </a:schemeClr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これでなぞなぞクイズは終わりです。</a:t>
            </a:r>
            <a:endParaRPr kumimoji="1" lang="en-US" altLang="ja-JP" sz="3600" dirty="0">
              <a:solidFill>
                <a:schemeClr val="accent3">
                  <a:lumMod val="75000"/>
                </a:schemeClr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r>
              <a:rPr lang="en-US" altLang="ja-JP" sz="3600" dirty="0">
                <a:solidFill>
                  <a:schemeClr val="accent3">
                    <a:lumMod val="75000"/>
                  </a:schemeClr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Zoom</a:t>
            </a:r>
            <a:r>
              <a:rPr lang="ja-JP" altLang="en-US" sz="3600" dirty="0">
                <a:solidFill>
                  <a:schemeClr val="accent3">
                    <a:lumMod val="75000"/>
                  </a:schemeClr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の画面に戻ります。</a:t>
            </a:r>
            <a:endParaRPr lang="en-US" altLang="ja-JP" sz="3600" dirty="0">
              <a:solidFill>
                <a:schemeClr val="accent3">
                  <a:lumMod val="75000"/>
                </a:schemeClr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r>
              <a:rPr kumimoji="1" lang="ja-JP" altLang="en-US" sz="3600" dirty="0">
                <a:solidFill>
                  <a:schemeClr val="accent3">
                    <a:lumMod val="75000"/>
                  </a:schemeClr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チャットに感想を書いてくださいね。</a:t>
            </a:r>
            <a:br>
              <a:rPr kumimoji="1" lang="en-US" altLang="ja-JP" dirty="0">
                <a:solidFill>
                  <a:schemeClr val="accent3">
                    <a:lumMod val="75000"/>
                  </a:schemeClr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</a:br>
            <a:br>
              <a:rPr kumimoji="1" lang="en-US" altLang="ja-JP" dirty="0">
                <a:solidFill>
                  <a:schemeClr val="accent3">
                    <a:lumMod val="75000"/>
                  </a:schemeClr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</a:br>
            <a:endParaRPr kumimoji="1" lang="ja-JP" altLang="en-US" dirty="0">
              <a:solidFill>
                <a:schemeClr val="accent3">
                  <a:lumMod val="75000"/>
                </a:schemeClr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11B1891D-4920-4B60-B952-C5F2995608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610" y="3960159"/>
            <a:ext cx="3681382" cy="2761037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D23FF07-DECE-403D-A22E-BA9978D830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174" y="2763394"/>
            <a:ext cx="2214233" cy="221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712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444</Words>
  <Application>Microsoft Office PowerPoint</Application>
  <PresentationFormat>ワイド画面</PresentationFormat>
  <Paragraphs>45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AR PハイカラＰＯＰ体H</vt:lpstr>
      <vt:lpstr>AR P勘亭流H</vt:lpstr>
      <vt:lpstr>AR P悠々ゴシック体E</vt:lpstr>
      <vt:lpstr>HGS明朝E</vt:lpstr>
      <vt:lpstr>游ゴシック</vt:lpstr>
      <vt:lpstr>游ゴシック Light</vt:lpstr>
      <vt:lpstr>Arial</vt:lpstr>
      <vt:lpstr>Office テーマ</vt:lpstr>
      <vt:lpstr>ロダン・なぞなぞクイズ</vt:lpstr>
      <vt:lpstr>PowerPoint プレゼンテーション</vt:lpstr>
      <vt:lpstr>PowerPoint プレゼンテーション</vt:lpstr>
      <vt:lpstr>次のスライドに解答がでます。</vt:lpstr>
      <vt:lpstr>PowerPoint プレゼンテーション</vt:lpstr>
      <vt:lpstr>PowerPoint プレゼンテーション</vt:lpstr>
      <vt:lpstr>おつかれさまでした。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ロダン・なぞなぞクイズ</dc:title>
  <dc:creator>澤井 勝之</dc:creator>
  <cp:lastModifiedBy>澤井 勝之</cp:lastModifiedBy>
  <cp:revision>19</cp:revision>
  <dcterms:created xsi:type="dcterms:W3CDTF">2022-02-17T08:07:51Z</dcterms:created>
  <dcterms:modified xsi:type="dcterms:W3CDTF">2022-02-21T23:32:53Z</dcterms:modified>
</cp:coreProperties>
</file>