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3" r:id="rId6"/>
    <p:sldId id="259" r:id="rId7"/>
    <p:sldId id="260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FF66"/>
    <a:srgbClr val="FFCCCC"/>
    <a:srgbClr val="FF99FF"/>
    <a:srgbClr val="FF0066"/>
    <a:srgbClr val="99CCFF"/>
    <a:srgbClr val="CCE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379086-C5AB-470E-BA04-D488419D0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509BA1-04F0-43E8-840B-84767A630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1B8E5B-E498-4C39-BC98-756702978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2CC2-C074-4840-B253-B698A04DF0C2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ECEB52-B03D-4E69-89FA-F8A00A13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5FFCF9-575B-43D2-9762-DA23561F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6A83-33A8-4606-8625-AA78A1AE6C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92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539C5-A67D-4C37-9AC4-57B1FF65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C737712-95EE-43BB-A995-65BA0230E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E44494-78EE-44B0-98A1-47F770940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2CC2-C074-4840-B253-B698A04DF0C2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9A84E5-DF10-4733-AE84-A3BB7DC47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729991-B3D9-469D-8A30-637FE6E6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6A83-33A8-4606-8625-AA78A1AE6C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92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DF678A2-AA0D-48F0-BE2D-985C715037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4CDEB5C-5054-4360-99DC-F4FA613B8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91E806-CBEA-42C9-904A-800F32D3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2CC2-C074-4840-B253-B698A04DF0C2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5E48E7-E815-4419-8EE8-035F762A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71860A-721C-47A6-8B7B-A729D28E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6A83-33A8-4606-8625-AA78A1AE6C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34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05DC0E-B26B-4E76-B59D-369C4E5F3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6A075A-E466-4350-86C8-0B3542546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67E800-AAE7-44F5-8085-7963200C0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2CC2-C074-4840-B253-B698A04DF0C2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8204A6-84D1-44F2-812D-9A0A1A0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92AAB7-F9E7-433E-B7EE-48C6BB00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6A83-33A8-4606-8625-AA78A1AE6C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17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0EAB80-6757-4862-9705-BFF72CD19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9D10A1-6BCE-4C6B-AA5D-1235F0FAD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1A0607-BF7D-4D28-8975-516B1B81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2CC2-C074-4840-B253-B698A04DF0C2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0539DF-6F99-4C6F-BA5A-676F3C5F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58368D-77D2-4C17-B090-C335C449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6A83-33A8-4606-8625-AA78A1AE6C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49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8E712B-41F4-4988-B08A-ABDE1CC9D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88A8D6-CFF2-478C-986F-5E4455B32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58E47BC-2DAB-4C8B-A601-54C140F6C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956368-E84B-4F31-B12E-D35882732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2CC2-C074-4840-B253-B698A04DF0C2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B03DAE-9140-4056-BE75-3914D5A0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FC0476A-FA59-43D1-A9B5-950BDDA0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6A83-33A8-4606-8625-AA78A1AE6C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3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3B922D-B912-4E2B-863A-924AD6291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225D10D-52AB-44AE-807F-527F1B17D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5F0F07A-58C2-4AAC-84E5-F4B2ADFC5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DBC72B3-2FC0-4E59-BF81-1653D0F3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7C32E2B-3D80-4998-8AF1-7B31CE99B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B704742-29D5-4DF1-896E-6A6C47169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2CC2-C074-4840-B253-B698A04DF0C2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BBC1212-334F-4820-A1B1-FEBA90C58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B721AF-604B-4279-A54A-6D43D1F38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6A83-33A8-4606-8625-AA78A1AE6C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3A0CD4-84B4-4078-A46C-267770883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5060326-0070-4816-845E-9CB447DEA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2CC2-C074-4840-B253-B698A04DF0C2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D83AC3B-AD9C-4A9A-8A1E-4F624A0A9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EB259F6-E1D8-40E3-B614-C3FF10155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6A83-33A8-4606-8625-AA78A1AE6C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75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A07FA12-D0D8-4234-BA9E-17613EECF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2CC2-C074-4840-B253-B698A04DF0C2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39E6456-D3F6-4A38-8A78-40144BD5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C1035F-F552-4108-8259-C87E8860E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6A83-33A8-4606-8625-AA78A1AE6C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26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719D29-256F-4742-BC6A-F904D4CD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B4FD52-A99B-4F4E-A736-E66F90908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F10ABAD-77BC-4ABB-9383-812C7757D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1849B7-8BD4-4523-88FC-397094515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2CC2-C074-4840-B253-B698A04DF0C2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A5A2E56-B7C2-46B0-A2F1-E9EF76701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E298287-F6C4-4281-A734-34B039DB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6A83-33A8-4606-8625-AA78A1AE6C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565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7B597D-5222-4182-811E-CD30E9E99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8E50A4-E234-4365-A23F-62744E5AA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FA456E7-CAFC-4607-ADDF-3B5DD73BA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EA6DCAF-EB36-4FBC-A845-35FB78D7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2CC2-C074-4840-B253-B698A04DF0C2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282BB9F-C38E-4B93-A04C-C412A555F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06E213-8FDB-4C37-AC01-C0174FBE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6A83-33A8-4606-8625-AA78A1AE6C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482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0F03A4F-369E-43D5-BBCF-C30F96FB1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E0CC9CB-3472-419F-BF72-A71BC0912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AA63EF-578B-4F9E-A1BD-BDBF3C5BE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22CC2-C074-4840-B253-B698A04DF0C2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58C013-6E70-492E-9968-4281F0557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D5B5C8-C021-472B-9C24-F7787A69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36A83-33A8-4606-8625-AA78A1AE6C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64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384B0A-3C4F-43AC-914E-1831C9BC5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1152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6600" b="1" dirty="0">
                <a:solidFill>
                  <a:srgbClr val="7030A0"/>
                </a:solidFill>
                <a:latin typeface="AR PハイカラＰＯＰ体H" panose="020B0600010101010101" pitchFamily="50" charset="-128"/>
                <a:ea typeface="AR PハイカラＰＯＰ体H" panose="020B0600010101010101" pitchFamily="50" charset="-128"/>
              </a:rPr>
              <a:t>ロダン・なぞなぞクイズ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20A640E-978D-428D-BD2F-B52D42380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927" y="3429000"/>
            <a:ext cx="9303026" cy="2281927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リモートでなぞなぞを楽しみましょう。</a:t>
            </a:r>
            <a:endParaRPr kumimoji="1" lang="en-US" altLang="ja-JP" b="1" dirty="0">
              <a:latin typeface="AR PＰＯＰ体B" panose="020B0600010101010101" pitchFamily="50" charset="-128"/>
              <a:ea typeface="AR PＰＯＰ体B" panose="020B0600010101010101" pitchFamily="50" charset="-128"/>
            </a:endParaRPr>
          </a:p>
          <a:p>
            <a:r>
              <a:rPr kumimoji="1" lang="ja-JP" altLang="en-US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問題は</a:t>
            </a:r>
            <a:r>
              <a:rPr kumimoji="1" lang="en-US" altLang="ja-JP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10</a:t>
            </a:r>
            <a:r>
              <a:rPr kumimoji="1" lang="ja-JP" altLang="en-US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問あります。回答時間は</a:t>
            </a:r>
            <a:r>
              <a:rPr kumimoji="1" lang="en-US" altLang="ja-JP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10</a:t>
            </a:r>
            <a:r>
              <a:rPr kumimoji="1" lang="ja-JP" altLang="en-US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分です。</a:t>
            </a:r>
            <a:endParaRPr kumimoji="1" lang="en-US" altLang="ja-JP" b="1" dirty="0">
              <a:latin typeface="AR PＰＯＰ体B" panose="020B0600010101010101" pitchFamily="50" charset="-128"/>
              <a:ea typeface="AR PＰＯＰ体B" panose="020B0600010101010101" pitchFamily="50" charset="-128"/>
            </a:endParaRPr>
          </a:p>
          <a:p>
            <a:r>
              <a:rPr lang="ja-JP" altLang="en-US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最後に回答を表示するので、自己採点してくださいね。</a:t>
            </a:r>
            <a:endParaRPr lang="en-US" altLang="ja-JP" b="1" dirty="0">
              <a:latin typeface="AR PＰＯＰ体B" panose="020B0600010101010101" pitchFamily="50" charset="-128"/>
              <a:ea typeface="AR PＰＯＰ体B" panose="020B0600010101010101" pitchFamily="50" charset="-128"/>
            </a:endParaRPr>
          </a:p>
          <a:p>
            <a:r>
              <a:rPr kumimoji="1" lang="ja-JP" altLang="en-US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頭を柔軟にして考えましょう。何点取れるでしょうか？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12587D0-239D-4AFC-9B8D-4C9B5BDE8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09" y="3429000"/>
            <a:ext cx="2177434" cy="286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41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白１">
            <a:extLst>
              <a:ext uri="{FF2B5EF4-FFF2-40B4-BE49-F238E27FC236}">
                <a16:creationId xmlns:a16="http://schemas.microsoft.com/office/drawing/2014/main" id="{30FE4C0D-B7AE-4C8B-9F02-89D991D0BC7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5" name="青1">
            <a:extLst>
              <a:ext uri="{FF2B5EF4-FFF2-40B4-BE49-F238E27FC236}">
                <a16:creationId xmlns:a16="http://schemas.microsoft.com/office/drawing/2014/main" id="{291B770C-3773-4A16-9D63-155F2FBA5D0D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１</a:t>
            </a:r>
          </a:p>
        </p:txBody>
      </p:sp>
      <p:sp>
        <p:nvSpPr>
          <p:cNvPr id="6" name="白２">
            <a:extLst>
              <a:ext uri="{FF2B5EF4-FFF2-40B4-BE49-F238E27FC236}">
                <a16:creationId xmlns:a16="http://schemas.microsoft.com/office/drawing/2014/main" id="{C57FDD02-C166-43B0-A2C0-4BACF5A17F5B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7" name="青2">
            <a:extLst>
              <a:ext uri="{FF2B5EF4-FFF2-40B4-BE49-F238E27FC236}">
                <a16:creationId xmlns:a16="http://schemas.microsoft.com/office/drawing/2014/main" id="{F1598E02-BD2B-450D-92C9-391DA1092A0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２</a:t>
            </a:r>
          </a:p>
        </p:txBody>
      </p:sp>
      <p:sp>
        <p:nvSpPr>
          <p:cNvPr id="8" name="白３">
            <a:extLst>
              <a:ext uri="{FF2B5EF4-FFF2-40B4-BE49-F238E27FC236}">
                <a16:creationId xmlns:a16="http://schemas.microsoft.com/office/drawing/2014/main" id="{339B37CB-14D5-46C5-8026-E7BCE4EF06C3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 dirty="0"/>
          </a:p>
        </p:txBody>
      </p:sp>
      <p:sp>
        <p:nvSpPr>
          <p:cNvPr id="9" name="青3">
            <a:extLst>
              <a:ext uri="{FF2B5EF4-FFF2-40B4-BE49-F238E27FC236}">
                <a16:creationId xmlns:a16="http://schemas.microsoft.com/office/drawing/2014/main" id="{CEC060F6-1D16-4308-B3D2-D5F2D8471637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3034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840A04-57E7-4D27-9F78-95B7D6FA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　　　問題（</a:t>
            </a:r>
            <a:r>
              <a:rPr kumimoji="1" lang="en-US" altLang="ja-JP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10</a:t>
            </a:r>
            <a:r>
              <a:rPr kumimoji="1" lang="ja-JP" altLang="en-US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問 制限時間</a:t>
            </a:r>
            <a:r>
              <a:rPr kumimoji="1" lang="en-US" altLang="ja-JP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10</a:t>
            </a:r>
            <a:r>
              <a:rPr kumimoji="1" lang="ja-JP" altLang="en-US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分）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95A3DF-1917-412E-AE92-52212FD26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4413" cy="4667250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問１　表しかない本はどんな本？</a:t>
            </a:r>
            <a:endParaRPr kumimoji="1" lang="en-US" altLang="ja-JP" sz="2400" b="1" dirty="0">
              <a:latin typeface="AR PＰＯＰ体B" panose="020B0600010101010101" pitchFamily="50" charset="-128"/>
              <a:ea typeface="AR PＰＯＰ体B" panose="020B0600010101010101" pitchFamily="50" charset="-128"/>
            </a:endParaRPr>
          </a:p>
          <a:p>
            <a:r>
              <a:rPr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問２　戦ってばかりいる花は？</a:t>
            </a:r>
            <a:endParaRPr lang="en-US" altLang="ja-JP" sz="2400" b="1" dirty="0">
              <a:latin typeface="AR PＰＯＰ体B" panose="020B0600010101010101" pitchFamily="50" charset="-128"/>
              <a:ea typeface="AR PＰＯＰ体B" panose="020B0600010101010101" pitchFamily="50" charset="-128"/>
            </a:endParaRPr>
          </a:p>
          <a:p>
            <a:r>
              <a:rPr kumimoji="1"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問３　子犬用の蕎麦（そば）は何蕎麦？</a:t>
            </a:r>
            <a:endParaRPr kumimoji="1" lang="en-US" altLang="ja-JP" sz="2400" b="1" dirty="0">
              <a:latin typeface="AR PＰＯＰ体B" panose="020B0600010101010101" pitchFamily="50" charset="-128"/>
              <a:ea typeface="AR PＰＯＰ体B" panose="020B0600010101010101" pitchFamily="50" charset="-128"/>
            </a:endParaRPr>
          </a:p>
          <a:p>
            <a:r>
              <a:rPr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問４　絵を描くときいつも咳をしている画家はだれ？</a:t>
            </a:r>
            <a:endParaRPr lang="en-US" altLang="ja-JP" sz="2400" b="1" dirty="0">
              <a:latin typeface="AR PＰＯＰ体B" panose="020B0600010101010101" pitchFamily="50" charset="-128"/>
              <a:ea typeface="AR PＰＯＰ体B" panose="020B0600010101010101" pitchFamily="50" charset="-128"/>
            </a:endParaRPr>
          </a:p>
          <a:p>
            <a:r>
              <a:rPr kumimoji="1"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問５　七色の魚は何？</a:t>
            </a:r>
            <a:endParaRPr kumimoji="1" lang="en-US" altLang="ja-JP" sz="2400" b="1" dirty="0">
              <a:latin typeface="AR PＰＯＰ体B" panose="020B0600010101010101" pitchFamily="50" charset="-128"/>
              <a:ea typeface="AR PＰＯＰ体B" panose="020B0600010101010101" pitchFamily="50" charset="-128"/>
            </a:endParaRPr>
          </a:p>
          <a:p>
            <a:r>
              <a:rPr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問６　冷蔵庫の中が好きな花は何？</a:t>
            </a:r>
            <a:endParaRPr lang="en-US" altLang="ja-JP" sz="2400" b="1" dirty="0">
              <a:latin typeface="AR PＰＯＰ体B" panose="020B0600010101010101" pitchFamily="50" charset="-128"/>
              <a:ea typeface="AR PＰＯＰ体B" panose="020B0600010101010101" pitchFamily="50" charset="-128"/>
            </a:endParaRPr>
          </a:p>
          <a:p>
            <a:r>
              <a:rPr kumimoji="1"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問７　口を大きく開けて食べたくなるパンは？</a:t>
            </a:r>
            <a:endParaRPr kumimoji="1" lang="en-US" altLang="ja-JP" sz="2400" b="1" dirty="0">
              <a:latin typeface="AR PＰＯＰ体B" panose="020B0600010101010101" pitchFamily="50" charset="-128"/>
              <a:ea typeface="AR PＰＯＰ体B" panose="020B0600010101010101" pitchFamily="50" charset="-128"/>
            </a:endParaRPr>
          </a:p>
          <a:p>
            <a:r>
              <a:rPr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問８　蚊が池に落ちたら野菜になった？どんな野菜？</a:t>
            </a:r>
            <a:endParaRPr lang="en-US" altLang="ja-JP" sz="2400" b="1" dirty="0">
              <a:latin typeface="AR PＰＯＰ体B" panose="020B0600010101010101" pitchFamily="50" charset="-128"/>
              <a:ea typeface="AR PＰＯＰ体B" panose="020B0600010101010101" pitchFamily="50" charset="-128"/>
            </a:endParaRPr>
          </a:p>
          <a:p>
            <a:r>
              <a:rPr kumimoji="1"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問９　ママはお母さん、ではマママは何？</a:t>
            </a:r>
            <a:endParaRPr kumimoji="1" lang="en-US" altLang="ja-JP" sz="2400" b="1" dirty="0">
              <a:latin typeface="AR PＰＯＰ体B" panose="020B0600010101010101" pitchFamily="50" charset="-128"/>
              <a:ea typeface="AR PＰＯＰ体B" panose="020B0600010101010101" pitchFamily="50" charset="-128"/>
            </a:endParaRPr>
          </a:p>
          <a:p>
            <a:r>
              <a:rPr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問</a:t>
            </a:r>
            <a:r>
              <a:rPr lang="en-US" altLang="ja-JP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10</a:t>
            </a:r>
            <a:r>
              <a:rPr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　夏に食べるフライは？</a:t>
            </a:r>
            <a:endParaRPr kumimoji="1" lang="en-US" altLang="ja-JP" sz="2400" b="1" dirty="0">
              <a:latin typeface="AR PＰＯＰ体B" panose="020B0600010101010101" pitchFamily="50" charset="-128"/>
              <a:ea typeface="AR PＰＯＰ体B" panose="020B0600010101010101" pitchFamily="50" charset="-128"/>
            </a:endParaRPr>
          </a:p>
          <a:p>
            <a:pPr marL="0" indent="0">
              <a:buNone/>
            </a:pPr>
            <a:endParaRPr kumimoji="1" lang="ja-JP" altLang="en-US" sz="2400" b="1" dirty="0">
              <a:latin typeface="AR PＰＯＰ体B" panose="020B0600010101010101" pitchFamily="50" charset="-128"/>
              <a:ea typeface="AR PＰＯＰ体B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388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031ED5-32F3-43BE-A68C-038A57EE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2471" y="1012238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b="1" dirty="0">
                <a:solidFill>
                  <a:srgbClr val="00B050"/>
                </a:solidFill>
                <a:latin typeface="AR PＰＯＰ体B" panose="020B0600010101010101" pitchFamily="50" charset="-128"/>
                <a:ea typeface="AR PＰＯＰ体B" panose="020B0600010101010101" pitchFamily="50" charset="-128"/>
              </a:rPr>
              <a:t>答えが次に出ます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191B58-2BE4-492A-B8B7-87115EA8B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726" y="2960711"/>
            <a:ext cx="10515600" cy="4351338"/>
          </a:xfrm>
        </p:spPr>
        <p:txBody>
          <a:bodyPr/>
          <a:lstStyle/>
          <a:p>
            <a:r>
              <a:rPr kumimoji="1" lang="ja-JP" altLang="en-US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１つ正解すると</a:t>
            </a:r>
            <a:r>
              <a:rPr kumimoji="1" lang="en-US" altLang="ja-JP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10</a:t>
            </a:r>
            <a:r>
              <a:rPr kumimoji="1" lang="ja-JP" altLang="en-US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点、満点は</a:t>
            </a:r>
            <a:r>
              <a:rPr kumimoji="1" lang="en-US" altLang="ja-JP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100</a:t>
            </a:r>
            <a:r>
              <a:rPr kumimoji="1" lang="ja-JP" altLang="en-US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点🌸です。</a:t>
            </a:r>
            <a:endParaRPr kumimoji="1" lang="en-US" altLang="ja-JP" b="1" dirty="0">
              <a:latin typeface="AR PＰＯＰ体B" panose="020B0600010101010101" pitchFamily="50" charset="-128"/>
              <a:ea typeface="AR PＰＯＰ体B" panose="020B0600010101010101" pitchFamily="50" charset="-128"/>
            </a:endParaRPr>
          </a:p>
          <a:p>
            <a:r>
              <a:rPr lang="ja-JP" altLang="en-US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あなたは何点取れるでしょうか？</a:t>
            </a:r>
            <a:endParaRPr kumimoji="1" lang="ja-JP" altLang="en-US" b="1" dirty="0">
              <a:latin typeface="AR PＰＯＰ体B" panose="020B0600010101010101" pitchFamily="50" charset="-128"/>
              <a:ea typeface="AR PＰＯＰ体B" panose="020B0600010101010101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B1A136F-A5AE-4AD2-B6F7-C90407056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67" y="2077694"/>
            <a:ext cx="4311749" cy="431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6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白１">
            <a:extLst>
              <a:ext uri="{FF2B5EF4-FFF2-40B4-BE49-F238E27FC236}">
                <a16:creationId xmlns:a16="http://schemas.microsoft.com/office/drawing/2014/main" id="{30FE4C0D-B7AE-4C8B-9F02-89D991D0BC7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5" name="青1">
            <a:extLst>
              <a:ext uri="{FF2B5EF4-FFF2-40B4-BE49-F238E27FC236}">
                <a16:creationId xmlns:a16="http://schemas.microsoft.com/office/drawing/2014/main" id="{291B770C-3773-4A16-9D63-155F2FBA5D0D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１</a:t>
            </a:r>
          </a:p>
        </p:txBody>
      </p:sp>
      <p:sp>
        <p:nvSpPr>
          <p:cNvPr id="6" name="白２">
            <a:extLst>
              <a:ext uri="{FF2B5EF4-FFF2-40B4-BE49-F238E27FC236}">
                <a16:creationId xmlns:a16="http://schemas.microsoft.com/office/drawing/2014/main" id="{C57FDD02-C166-43B0-A2C0-4BACF5A17F5B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7" name="青2">
            <a:extLst>
              <a:ext uri="{FF2B5EF4-FFF2-40B4-BE49-F238E27FC236}">
                <a16:creationId xmlns:a16="http://schemas.microsoft.com/office/drawing/2014/main" id="{F1598E02-BD2B-450D-92C9-391DA1092A0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２</a:t>
            </a:r>
          </a:p>
        </p:txBody>
      </p:sp>
      <p:sp>
        <p:nvSpPr>
          <p:cNvPr id="8" name="白３">
            <a:extLst>
              <a:ext uri="{FF2B5EF4-FFF2-40B4-BE49-F238E27FC236}">
                <a16:creationId xmlns:a16="http://schemas.microsoft.com/office/drawing/2014/main" id="{339B37CB-14D5-46C5-8026-E7BCE4EF06C3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 dirty="0"/>
          </a:p>
        </p:txBody>
      </p:sp>
      <p:sp>
        <p:nvSpPr>
          <p:cNvPr id="9" name="青3">
            <a:extLst>
              <a:ext uri="{FF2B5EF4-FFF2-40B4-BE49-F238E27FC236}">
                <a16:creationId xmlns:a16="http://schemas.microsoft.com/office/drawing/2014/main" id="{CEC060F6-1D16-4308-B3D2-D5F2D8471637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71904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D2C5FC-96A0-45A3-B921-D2CEFB48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952"/>
          </a:xfrm>
        </p:spPr>
        <p:txBody>
          <a:bodyPr>
            <a:normAutofit/>
          </a:bodyPr>
          <a:lstStyle/>
          <a:p>
            <a:r>
              <a:rPr kumimoji="1" lang="ja-JP" altLang="en-US" sz="2200" b="1" dirty="0">
                <a:solidFill>
                  <a:srgbClr val="FF0066"/>
                </a:solidFill>
                <a:latin typeface="AR PＰＯＰ体B" panose="020B0600010101010101" pitchFamily="50" charset="-128"/>
                <a:ea typeface="AR PＰＯＰ体B" panose="020B0600010101010101" pitchFamily="50" charset="-128"/>
              </a:rPr>
              <a:t>回答（</a:t>
            </a:r>
            <a:r>
              <a:rPr kumimoji="1" lang="en-US" altLang="ja-JP" sz="2200" b="1" dirty="0">
                <a:solidFill>
                  <a:srgbClr val="FF0066"/>
                </a:solidFill>
                <a:latin typeface="AR PＰＯＰ体B" panose="020B0600010101010101" pitchFamily="50" charset="-128"/>
                <a:ea typeface="AR PＰＯＰ体B" panose="020B0600010101010101" pitchFamily="50" charset="-128"/>
              </a:rPr>
              <a:t>1</a:t>
            </a:r>
            <a:r>
              <a:rPr kumimoji="1" lang="ja-JP" altLang="en-US" sz="2200" b="1" dirty="0">
                <a:solidFill>
                  <a:srgbClr val="FF0066"/>
                </a:solidFill>
                <a:latin typeface="AR PＰＯＰ体B" panose="020B0600010101010101" pitchFamily="50" charset="-128"/>
                <a:ea typeface="AR PＰＯＰ体B" panose="020B0600010101010101" pitchFamily="50" charset="-128"/>
              </a:rPr>
              <a:t>問正解すると</a:t>
            </a:r>
            <a:r>
              <a:rPr kumimoji="1" lang="en-US" altLang="ja-JP" sz="2200" b="1" dirty="0">
                <a:solidFill>
                  <a:srgbClr val="FF0066"/>
                </a:solidFill>
                <a:latin typeface="AR PＰＯＰ体B" panose="020B0600010101010101" pitchFamily="50" charset="-128"/>
                <a:ea typeface="AR PＰＯＰ体B" panose="020B0600010101010101" pitchFamily="50" charset="-128"/>
              </a:rPr>
              <a:t>10</a:t>
            </a:r>
            <a:r>
              <a:rPr kumimoji="1" lang="ja-JP" altLang="en-US" sz="2200" b="1" dirty="0">
                <a:solidFill>
                  <a:srgbClr val="FF0066"/>
                </a:solidFill>
                <a:latin typeface="AR PＰＯＰ体B" panose="020B0600010101010101" pitchFamily="50" charset="-128"/>
                <a:ea typeface="AR PＰＯＰ体B" panose="020B0600010101010101" pitchFamily="50" charset="-128"/>
              </a:rPr>
              <a:t>点で、</a:t>
            </a:r>
            <a:r>
              <a:rPr kumimoji="1" lang="en-US" altLang="ja-JP" sz="2200" b="1" dirty="0">
                <a:solidFill>
                  <a:srgbClr val="FF0066"/>
                </a:solidFill>
                <a:latin typeface="AR PＰＯＰ体B" panose="020B0600010101010101" pitchFamily="50" charset="-128"/>
                <a:ea typeface="AR PＰＯＰ体B" panose="020B0600010101010101" pitchFamily="50" charset="-128"/>
              </a:rPr>
              <a:t>100</a:t>
            </a:r>
            <a:r>
              <a:rPr kumimoji="1" lang="ja-JP" altLang="en-US" sz="2200" b="1" dirty="0">
                <a:solidFill>
                  <a:srgbClr val="FF0066"/>
                </a:solidFill>
                <a:latin typeface="AR PＰＯＰ体B" panose="020B0600010101010101" pitchFamily="50" charset="-128"/>
                <a:ea typeface="AR PＰＯＰ体B" panose="020B0600010101010101" pitchFamily="50" charset="-128"/>
              </a:rPr>
              <a:t>点満点です。あなたは何点取れましたか？）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877DB6B-6830-4732-9FD3-9882B2428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9" y="1253331"/>
            <a:ext cx="11507373" cy="5077131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問１　表しかない本はどんな本？</a:t>
            </a:r>
            <a:r>
              <a:rPr kumimoji="1" lang="en-US" altLang="ja-JP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				</a:t>
            </a:r>
            <a:r>
              <a:rPr kumimoji="1"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（</a:t>
            </a:r>
            <a:r>
              <a:rPr kumimoji="1" lang="ja-JP" altLang="en-US" sz="2400" b="1" dirty="0">
                <a:solidFill>
                  <a:srgbClr val="FF0000"/>
                </a:solidFill>
                <a:latin typeface="AR PＰＯＰ体B" panose="020B0600010101010101" pitchFamily="50" charset="-128"/>
                <a:ea typeface="AR PＰＯＰ体B" panose="020B0600010101010101" pitchFamily="50" charset="-128"/>
              </a:rPr>
              <a:t>占い</a:t>
            </a:r>
            <a:r>
              <a:rPr kumimoji="1" lang="en-US" altLang="ja-JP" sz="2400" b="1" dirty="0">
                <a:solidFill>
                  <a:srgbClr val="FF0000"/>
                </a:solidFill>
                <a:latin typeface="AR PＰＯＰ体B" panose="020B0600010101010101" pitchFamily="50" charset="-128"/>
                <a:ea typeface="AR PＰＯＰ体B" panose="020B0600010101010101" pitchFamily="50" charset="-128"/>
              </a:rPr>
              <a:t>〈</a:t>
            </a:r>
            <a:r>
              <a:rPr lang="ja-JP" altLang="en-US" sz="2400" b="1" dirty="0">
                <a:solidFill>
                  <a:srgbClr val="FF0000"/>
                </a:solidFill>
                <a:latin typeface="AR PＰＯＰ体B" panose="020B0600010101010101" pitchFamily="50" charset="-128"/>
                <a:ea typeface="AR PＰＯＰ体B" panose="020B0600010101010101" pitchFamily="50" charset="-128"/>
              </a:rPr>
              <a:t>裏</a:t>
            </a:r>
            <a:r>
              <a:rPr kumimoji="1" lang="ja-JP" altLang="en-US" sz="2400" b="1" dirty="0">
                <a:solidFill>
                  <a:srgbClr val="FF0000"/>
                </a:solidFill>
                <a:latin typeface="AR PＰＯＰ体B" panose="020B0600010101010101" pitchFamily="50" charset="-128"/>
                <a:ea typeface="AR PＰＯＰ体B" panose="020B0600010101010101" pitchFamily="50" charset="-128"/>
              </a:rPr>
              <a:t>ない</a:t>
            </a:r>
            <a:r>
              <a:rPr kumimoji="1" lang="en-US" altLang="ja-JP" sz="2400" b="1" dirty="0">
                <a:solidFill>
                  <a:srgbClr val="FF0000"/>
                </a:solidFill>
                <a:latin typeface="AR PＰＯＰ体B" panose="020B0600010101010101" pitchFamily="50" charset="-128"/>
                <a:ea typeface="AR PＰＯＰ体B" panose="020B0600010101010101" pitchFamily="50" charset="-128"/>
              </a:rPr>
              <a:t>〉</a:t>
            </a:r>
            <a:r>
              <a:rPr kumimoji="1" lang="ja-JP" altLang="en-US" sz="2400" b="1" dirty="0">
                <a:solidFill>
                  <a:srgbClr val="FF0000"/>
                </a:solidFill>
                <a:latin typeface="AR PＰＯＰ体B" panose="020B0600010101010101" pitchFamily="50" charset="-128"/>
                <a:ea typeface="AR PＰＯＰ体B" panose="020B0600010101010101" pitchFamily="50" charset="-128"/>
              </a:rPr>
              <a:t>の本</a:t>
            </a:r>
            <a:r>
              <a:rPr kumimoji="1"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）</a:t>
            </a:r>
            <a:endParaRPr kumimoji="1" lang="en-US" altLang="ja-JP" sz="2400" b="1" dirty="0">
              <a:latin typeface="AR PＰＯＰ体B" panose="020B0600010101010101" pitchFamily="50" charset="-128"/>
              <a:ea typeface="AR PＰＯＰ体B" panose="020B0600010101010101" pitchFamily="50" charset="-128"/>
            </a:endParaRPr>
          </a:p>
          <a:p>
            <a:r>
              <a:rPr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問２　戦ってばかりいる花は？</a:t>
            </a:r>
            <a:r>
              <a:rPr lang="en-US" altLang="ja-JP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				</a:t>
            </a:r>
            <a:r>
              <a:rPr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（</a:t>
            </a:r>
            <a:r>
              <a:rPr lang="ja-JP" altLang="en-US" sz="2400" b="1" dirty="0">
                <a:solidFill>
                  <a:srgbClr val="FF0000"/>
                </a:solidFill>
                <a:latin typeface="AR PＰＯＰ体B" panose="020B0600010101010101" pitchFamily="50" charset="-128"/>
                <a:ea typeface="AR PＰＯＰ体B" panose="020B0600010101010101" pitchFamily="50" charset="-128"/>
              </a:rPr>
              <a:t>菖蒲　しょうぶ</a:t>
            </a:r>
            <a:r>
              <a:rPr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）　</a:t>
            </a:r>
            <a:endParaRPr lang="en-US" altLang="ja-JP" sz="2400" b="1" dirty="0">
              <a:latin typeface="AR PＰＯＰ体B" panose="020B0600010101010101" pitchFamily="50" charset="-128"/>
              <a:ea typeface="AR PＰＯＰ体B" panose="020B0600010101010101" pitchFamily="50" charset="-128"/>
            </a:endParaRPr>
          </a:p>
          <a:p>
            <a:r>
              <a:rPr kumimoji="1"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問３　子犬用の蕎麦（そば）は何蕎麦？</a:t>
            </a:r>
            <a:r>
              <a:rPr kumimoji="1" lang="en-US" altLang="ja-JP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			</a:t>
            </a:r>
            <a:r>
              <a:rPr kumimoji="1"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（</a:t>
            </a:r>
            <a:r>
              <a:rPr kumimoji="1" lang="ja-JP" altLang="en-US" sz="2400" b="1" dirty="0">
                <a:solidFill>
                  <a:srgbClr val="FF0000"/>
                </a:solidFill>
                <a:latin typeface="AR PＰＯＰ体B" panose="020B0600010101010101" pitchFamily="50" charset="-128"/>
                <a:ea typeface="AR PＰＯＰ体B" panose="020B0600010101010101" pitchFamily="50" charset="-128"/>
              </a:rPr>
              <a:t>わんこそば</a:t>
            </a:r>
            <a:r>
              <a:rPr kumimoji="1"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）</a:t>
            </a:r>
            <a:endParaRPr kumimoji="1" lang="en-US" altLang="ja-JP" sz="2400" b="1" dirty="0">
              <a:latin typeface="AR PＰＯＰ体B" panose="020B0600010101010101" pitchFamily="50" charset="-128"/>
              <a:ea typeface="AR PＰＯＰ体B" panose="020B0600010101010101" pitchFamily="50" charset="-128"/>
            </a:endParaRPr>
          </a:p>
          <a:p>
            <a:r>
              <a:rPr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問４　絵を描くときいつも咳をしている画家はだれ？</a:t>
            </a:r>
            <a:r>
              <a:rPr lang="en-US" altLang="ja-JP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	</a:t>
            </a:r>
            <a:r>
              <a:rPr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（</a:t>
            </a:r>
            <a:r>
              <a:rPr lang="ja-JP" altLang="en-US" sz="2400" b="1" dirty="0">
                <a:solidFill>
                  <a:srgbClr val="FF0000"/>
                </a:solidFill>
                <a:latin typeface="AR PＰＯＰ体B" panose="020B0600010101010101" pitchFamily="50" charset="-128"/>
                <a:ea typeface="AR PＰＯＰ体B" panose="020B0600010101010101" pitchFamily="50" charset="-128"/>
              </a:rPr>
              <a:t>ゴッホ</a:t>
            </a:r>
            <a:r>
              <a:rPr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）</a:t>
            </a:r>
            <a:endParaRPr lang="en-US" altLang="ja-JP" sz="2400" b="1" dirty="0">
              <a:latin typeface="AR PＰＯＰ体B" panose="020B0600010101010101" pitchFamily="50" charset="-128"/>
              <a:ea typeface="AR PＰＯＰ体B" panose="020B0600010101010101" pitchFamily="50" charset="-128"/>
            </a:endParaRPr>
          </a:p>
          <a:p>
            <a:r>
              <a:rPr kumimoji="1"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問５　七色の魚は何？</a:t>
            </a:r>
            <a:r>
              <a:rPr kumimoji="1" lang="en-US" altLang="ja-JP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					</a:t>
            </a:r>
            <a:r>
              <a:rPr kumimoji="1"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（</a:t>
            </a:r>
            <a:r>
              <a:rPr kumimoji="1" lang="ja-JP" altLang="en-US" sz="2400" b="1" dirty="0">
                <a:solidFill>
                  <a:srgbClr val="FF0000"/>
                </a:solidFill>
                <a:latin typeface="AR PＰＯＰ体B" panose="020B0600010101010101" pitchFamily="50" charset="-128"/>
                <a:ea typeface="AR PＰＯＰ体B" panose="020B0600010101010101" pitchFamily="50" charset="-128"/>
              </a:rPr>
              <a:t>ニジマス</a:t>
            </a:r>
            <a:r>
              <a:rPr kumimoji="1"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）</a:t>
            </a:r>
            <a:endParaRPr kumimoji="1" lang="en-US" altLang="ja-JP" sz="2400" b="1" dirty="0">
              <a:latin typeface="AR PＰＯＰ体B" panose="020B0600010101010101" pitchFamily="50" charset="-128"/>
              <a:ea typeface="AR PＰＯＰ体B" panose="020B0600010101010101" pitchFamily="50" charset="-128"/>
            </a:endParaRPr>
          </a:p>
          <a:p>
            <a:r>
              <a:rPr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問６　冷蔵庫の中が好きな花は何？</a:t>
            </a:r>
            <a:r>
              <a:rPr lang="en-US" altLang="ja-JP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			</a:t>
            </a:r>
            <a:r>
              <a:rPr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（</a:t>
            </a:r>
            <a:r>
              <a:rPr lang="ja-JP" altLang="en-US" sz="2400" b="1" dirty="0">
                <a:solidFill>
                  <a:srgbClr val="FF0000"/>
                </a:solidFill>
                <a:latin typeface="AR PＰＯＰ体B" panose="020B0600010101010101" pitchFamily="50" charset="-128"/>
                <a:ea typeface="AR PＰＯＰ体B" panose="020B0600010101010101" pitchFamily="50" charset="-128"/>
              </a:rPr>
              <a:t>ヒヤシンス　冷えるから</a:t>
            </a:r>
            <a:r>
              <a:rPr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）</a:t>
            </a:r>
            <a:endParaRPr lang="en-US" altLang="ja-JP" sz="2400" b="1" dirty="0">
              <a:latin typeface="AR PＰＯＰ体B" panose="020B0600010101010101" pitchFamily="50" charset="-128"/>
              <a:ea typeface="AR PＰＯＰ体B" panose="020B0600010101010101" pitchFamily="50" charset="-128"/>
            </a:endParaRPr>
          </a:p>
          <a:p>
            <a:r>
              <a:rPr kumimoji="1"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問７　口を大きく開けて食べたくなるパンは？</a:t>
            </a:r>
            <a:r>
              <a:rPr kumimoji="1" lang="en-US" altLang="ja-JP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		</a:t>
            </a:r>
            <a:r>
              <a:rPr kumimoji="1"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（</a:t>
            </a:r>
            <a:r>
              <a:rPr kumimoji="1" lang="ja-JP" altLang="en-US" sz="2400" b="1" dirty="0">
                <a:solidFill>
                  <a:srgbClr val="FF0000"/>
                </a:solidFill>
                <a:latin typeface="AR PＰＯＰ体B" panose="020B0600010101010101" pitchFamily="50" charset="-128"/>
                <a:ea typeface="AR PＰＯＰ体B" panose="020B0600010101010101" pitchFamily="50" charset="-128"/>
              </a:rPr>
              <a:t>あんパン</a:t>
            </a:r>
            <a:r>
              <a:rPr kumimoji="1"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）</a:t>
            </a:r>
            <a:endParaRPr kumimoji="1" lang="en-US" altLang="ja-JP" sz="2400" b="1" dirty="0">
              <a:latin typeface="AR PＰＯＰ体B" panose="020B0600010101010101" pitchFamily="50" charset="-128"/>
              <a:ea typeface="AR PＰＯＰ体B" panose="020B0600010101010101" pitchFamily="50" charset="-128"/>
            </a:endParaRPr>
          </a:p>
          <a:p>
            <a:r>
              <a:rPr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問８　蚊が池に落ちたら野菜になった？どんな野菜？（</a:t>
            </a:r>
            <a:r>
              <a:rPr lang="ja-JP" altLang="en-US" sz="2400" b="1" dirty="0">
                <a:solidFill>
                  <a:srgbClr val="FF0000"/>
                </a:solidFill>
                <a:latin typeface="AR PＰＯＰ体B" panose="020B0600010101010101" pitchFamily="50" charset="-128"/>
                <a:ea typeface="AR PＰＯＰ体B" panose="020B0600010101010101" pitchFamily="50" charset="-128"/>
              </a:rPr>
              <a:t>かぼちゃ</a:t>
            </a:r>
            <a:r>
              <a:rPr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）</a:t>
            </a:r>
            <a:endParaRPr lang="en-US" altLang="ja-JP" sz="2400" b="1" dirty="0">
              <a:latin typeface="AR PＰＯＰ体B" panose="020B0600010101010101" pitchFamily="50" charset="-128"/>
              <a:ea typeface="AR PＰＯＰ体B" panose="020B0600010101010101" pitchFamily="50" charset="-128"/>
            </a:endParaRPr>
          </a:p>
          <a:p>
            <a:r>
              <a:rPr kumimoji="1"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問９　ママはお母さん、ではマママは何？</a:t>
            </a:r>
            <a:r>
              <a:rPr kumimoji="1" lang="en-US" altLang="ja-JP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		</a:t>
            </a:r>
            <a:r>
              <a:rPr kumimoji="1"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（</a:t>
            </a:r>
            <a:r>
              <a:rPr kumimoji="1" lang="ja-JP" altLang="en-US" sz="2400" b="1" dirty="0">
                <a:solidFill>
                  <a:srgbClr val="FF0000"/>
                </a:solidFill>
                <a:latin typeface="AR PＰＯＰ体B" panose="020B0600010101010101" pitchFamily="50" charset="-128"/>
                <a:ea typeface="AR PＰＯＰ体B" panose="020B0600010101010101" pitchFamily="50" charset="-128"/>
              </a:rPr>
              <a:t>さんま</a:t>
            </a:r>
            <a:r>
              <a:rPr kumimoji="1"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）</a:t>
            </a:r>
            <a:endParaRPr kumimoji="1" lang="en-US" altLang="ja-JP" sz="2400" b="1" dirty="0">
              <a:latin typeface="AR PＰＯＰ体B" panose="020B0600010101010101" pitchFamily="50" charset="-128"/>
              <a:ea typeface="AR PＰＯＰ体B" panose="020B0600010101010101" pitchFamily="50" charset="-128"/>
            </a:endParaRPr>
          </a:p>
          <a:p>
            <a:r>
              <a:rPr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問</a:t>
            </a:r>
            <a:r>
              <a:rPr lang="en-US" altLang="ja-JP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10</a:t>
            </a:r>
            <a:r>
              <a:rPr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　夏に食べるフライは？</a:t>
            </a:r>
            <a:r>
              <a:rPr lang="en-US" altLang="ja-JP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				</a:t>
            </a:r>
            <a:r>
              <a:rPr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（</a:t>
            </a:r>
            <a:r>
              <a:rPr lang="ja-JP" altLang="en-US" sz="2400" b="1" dirty="0">
                <a:solidFill>
                  <a:srgbClr val="FF0000"/>
                </a:solidFill>
                <a:latin typeface="AR PＰＯＰ体B" panose="020B0600010101010101" pitchFamily="50" charset="-128"/>
                <a:ea typeface="AR PＰＯＰ体B" panose="020B0600010101010101" pitchFamily="50" charset="-128"/>
              </a:rPr>
              <a:t>かきフライ　夏は夏季とも</a:t>
            </a:r>
            <a:r>
              <a:rPr lang="ja-JP" altLang="en-US" sz="2400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）</a:t>
            </a:r>
            <a:endParaRPr kumimoji="1" lang="en-US" altLang="ja-JP" sz="2400" b="1" dirty="0">
              <a:latin typeface="AR PＰＯＰ体B" panose="020B0600010101010101" pitchFamily="50" charset="-128"/>
              <a:ea typeface="AR PＰＯＰ体B" panose="020B0600010101010101" pitchFamily="50" charset="-128"/>
            </a:endParaRPr>
          </a:p>
          <a:p>
            <a:pPr marL="0" indent="0">
              <a:buNone/>
            </a:pPr>
            <a:endParaRPr kumimoji="1" lang="ja-JP" altLang="en-US" sz="2400" b="1" dirty="0">
              <a:latin typeface="AR PＰＯＰ体B" panose="020B0600010101010101" pitchFamily="50" charset="-128"/>
              <a:ea typeface="AR PＰＯＰ体B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744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46CFA4-190B-4DAD-AE8D-F2392AE83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20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6000" b="1" dirty="0">
                <a:solidFill>
                  <a:srgbClr val="FF3300"/>
                </a:solidFill>
                <a:latin typeface="AR PＰＯＰ体B" panose="020B0600010101010101" pitchFamily="50" charset="-128"/>
                <a:ea typeface="AR PＰＯＰ体B" panose="020B0600010101010101" pitchFamily="50" charset="-128"/>
              </a:rPr>
              <a:t>お　し　ま　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B80832-2550-41FA-9310-3CA211F9A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91" y="2946278"/>
            <a:ext cx="7095978" cy="2436886"/>
          </a:xfrm>
        </p:spPr>
        <p:txBody>
          <a:bodyPr/>
          <a:lstStyle/>
          <a:p>
            <a:r>
              <a:rPr kumimoji="1" lang="ja-JP" altLang="en-US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これでクイズは終わりです。</a:t>
            </a:r>
            <a:endParaRPr kumimoji="1" lang="en-US" altLang="ja-JP" b="1" dirty="0">
              <a:latin typeface="AR PＰＯＰ体B" panose="020B0600010101010101" pitchFamily="50" charset="-128"/>
              <a:ea typeface="AR PＰＯＰ体B" panose="020B0600010101010101" pitchFamily="50" charset="-128"/>
            </a:endParaRPr>
          </a:p>
          <a:p>
            <a:r>
              <a:rPr lang="en-US" altLang="ja-JP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Zoom</a:t>
            </a:r>
            <a:r>
              <a:rPr lang="ja-JP" altLang="en-US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の画面に帰ります。</a:t>
            </a:r>
            <a:endParaRPr lang="en-US" altLang="ja-JP" b="1" dirty="0">
              <a:latin typeface="AR PＰＯＰ体B" panose="020B0600010101010101" pitchFamily="50" charset="-128"/>
              <a:ea typeface="AR PＰＯＰ体B" panose="020B0600010101010101" pitchFamily="50" charset="-128"/>
            </a:endParaRPr>
          </a:p>
          <a:p>
            <a:r>
              <a:rPr kumimoji="1" lang="en-US" altLang="ja-JP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Zoom</a:t>
            </a:r>
            <a:r>
              <a:rPr kumimoji="1" lang="ja-JP" altLang="en-US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のチャットで感想を書いてくださいね。</a:t>
            </a:r>
            <a:endParaRPr kumimoji="1" lang="en-US" altLang="ja-JP" b="1" dirty="0">
              <a:latin typeface="AR PＰＯＰ体B" panose="020B0600010101010101" pitchFamily="50" charset="-128"/>
              <a:ea typeface="AR PＰＯＰ体B" panose="020B0600010101010101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AR PＰＯＰ体B" panose="020B0600010101010101" pitchFamily="50" charset="-128"/>
                <a:ea typeface="AR PＰＯＰ体B" panose="020B0600010101010101" pitchFamily="50" charset="-128"/>
              </a:rPr>
              <a:t>　（あなたの点数は秘密にしておいてね）</a:t>
            </a:r>
            <a:endParaRPr kumimoji="1" lang="en-US" altLang="ja-JP" b="1" dirty="0">
              <a:latin typeface="AR PＰＯＰ体B" panose="020B0600010101010101" pitchFamily="50" charset="-128"/>
              <a:ea typeface="AR PＰＯＰ体B" panose="020B0600010101010101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B319EB9-50CC-4393-AA17-49DB9F8D2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469" y="2152479"/>
            <a:ext cx="3894280" cy="402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19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448</Words>
  <Application>Microsoft Office PowerPoint</Application>
  <PresentationFormat>ワイド画面</PresentationFormat>
  <Paragraphs>41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AR PＰＯＰ体B</vt:lpstr>
      <vt:lpstr>AR PハイカラＰＯＰ体H</vt:lpstr>
      <vt:lpstr>游ゴシック</vt:lpstr>
      <vt:lpstr>游ゴシック Light</vt:lpstr>
      <vt:lpstr>Arial</vt:lpstr>
      <vt:lpstr>Office テーマ</vt:lpstr>
      <vt:lpstr>ロダン・なぞなぞクイズ</vt:lpstr>
      <vt:lpstr>PowerPoint プレゼンテーション</vt:lpstr>
      <vt:lpstr>　　　問題（10問 制限時間10分）</vt:lpstr>
      <vt:lpstr>答えが次に出ます</vt:lpstr>
      <vt:lpstr>PowerPoint プレゼンテーション</vt:lpstr>
      <vt:lpstr>回答（1問正解すると10点で、100点満点です。あなたは何点取れましたか？）</vt:lpstr>
      <vt:lpstr>お　し　ま　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ロダン・なぞなぞクイズ</dc:title>
  <dc:creator>溪 綾子</dc:creator>
  <cp:lastModifiedBy>澤井 勝之</cp:lastModifiedBy>
  <cp:revision>4</cp:revision>
  <dcterms:created xsi:type="dcterms:W3CDTF">2022-02-19T15:41:17Z</dcterms:created>
  <dcterms:modified xsi:type="dcterms:W3CDTF">2022-02-21T23:06:15Z</dcterms:modified>
</cp:coreProperties>
</file>