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澤井 勝之" initials="澤井" lastIdx="1" clrIdx="0">
    <p:extLst>
      <p:ext uri="{19B8F6BF-5375-455C-9EA6-DF929625EA0E}">
        <p15:presenceInfo xmlns:p15="http://schemas.microsoft.com/office/powerpoint/2012/main" userId="1341f573e908f4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EF83DF-640B-452E-85DD-3F08810E7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1AF5C7-BAB4-465B-A575-3E9C239CA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3A2CAB-8C7D-463F-A230-26D0A6E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77C0D-326D-482B-AED0-123CCB7B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2D3A4A-5E79-492D-8946-0DCCA5F4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73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79F7DD-A911-4377-942C-EA06D7D1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FB205E-A9CB-4F29-9B4D-849E27F59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3D7FA-3A11-4D00-A70D-ADCAD38A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6D100A-EA83-480E-9E90-3CF5FF42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55FA29-432D-4CFC-A9E9-F62A94E6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3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9ADDFC-9C36-4F21-A3E0-FB64D7AED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D11A94-BEF7-438A-9467-CC208F0D4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791DA7-F448-4204-830E-4A2E4104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995D41-8BA8-478D-9799-6A1EF8A0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FFB571-0573-4FD3-8C1A-C2DF2111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30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B2DEA4-866C-4F4D-BF0D-10FE8E5A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A88E77-323E-4C81-9151-F215250AE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735DF5-2461-47F6-9EF6-300A66BF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517211-B632-4972-A124-02E9092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29AC78-FBE5-46F8-BE92-525EAE29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09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6C010-8A5E-4450-9A5E-FF0AB1DF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05C44E-176B-470D-8016-479BC309A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413C74-838F-436E-80A7-D6864EE6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518681-F785-4C7F-B425-329406E8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6FD55F-D566-4240-B7B4-5BF5AFB0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5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A52E82-E017-4F55-9E66-31D053AE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394782-B0C5-49E9-BE1E-165E98EDF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C66FBF-8FA5-4F34-96C8-9248D66BA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67DAE8-72F7-477E-9B96-A0DF6099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8229FD-1561-42FA-A6AE-4E702017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7E2E23-8FB8-4837-ACC1-3D424EEB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90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3BD19A-419D-4FC5-80D4-DCA81E75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5EF7E4-5916-435C-8A0A-8103C8A47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A22C78-BBDC-4DF5-8F08-DEA2B2953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228FD4B-0119-42B1-AB2E-4D639F622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7A9877B-07C7-4AE1-84A8-747E01D96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AD696CB-6D98-49FA-944A-C58DB2CE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AE8C2F-3802-4C59-AD77-52E77F38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DDBAEC-3B71-40CA-BE9F-3B1FB70E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08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BEF13-D66D-452A-9541-CD67FCDC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E95F656-F5E1-4860-B881-2507737A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7E9B04-AA7F-4BA4-91A2-F8EE6832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DA9075-A74E-479A-AB42-43890853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77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FE10BBC-AB77-496D-9363-00F8F002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6036C8-C9D4-4125-A164-F6DD05F3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FFEBDE-5AFA-4182-91D6-3C352671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2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3C26A6-D506-458A-8302-7E75B9FD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5E601D-58A1-45D8-B28B-FE99E4C1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0D05BD-B236-46F8-92AB-2F83CBA45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D6617A-FEAB-4514-B686-F8405D7C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D74687-0DD5-4A2A-BCDE-51B32CEE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B4140E-43EF-4546-B022-47EE5E72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32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D87C3-24DD-408C-AF7E-AB5C52C2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0C68BF4-D2C0-4E03-8446-A7B6EAD8A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1EC9DF-F371-4B22-8353-425D55A10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2C813E-FBCC-4D7A-94AC-EC2ED944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4F0229-3D0D-43C7-BCCD-3DA12A26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4B4B8E-66AB-4E79-BBEA-61EB5A33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6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7A598E-26B2-4AD4-8721-E1F35F26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CD44AD-BAA6-47A3-A4FB-2A87DD17C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ECA9D7-C55A-4FBF-BFB2-581E0938A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2097-6685-495A-A3BE-EFA4F97B5182}" type="datetimeFigureOut">
              <a:rPr kumimoji="1" lang="ja-JP" altLang="en-US" smtClean="0"/>
              <a:t>2022/2/19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0C0A58-CFBA-4CCF-8F46-3C38EC491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515DCB-B44A-4B14-B42F-14F237555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55DA-851D-417A-9A21-6F9D74268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6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68532869@N08/16543319711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japanese-apricot-white-eye-0004818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hot-coffee-cup-0006889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domainq.net/women-cafe-coffee-0010595/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F2D3FA2A-E142-4F18-B667-4DECAE57F7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74" y="-1"/>
            <a:ext cx="12290474" cy="68580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FF14B5F-C7DF-4DA7-B54A-E74E2ED56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978" y="418854"/>
            <a:ext cx="9144000" cy="1151076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  <a:latin typeface="AR P勘亭流H" panose="020B0600010101010101" pitchFamily="50" charset="-128"/>
                <a:ea typeface="AR P勘亭流H" panose="020B0600010101010101" pitchFamily="50" charset="-128"/>
              </a:rPr>
              <a:t>ロダン・なぞなぞクイズ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631F821-0E34-47EC-9446-148523FB6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053" y="1760650"/>
            <a:ext cx="9144000" cy="2426597"/>
          </a:xfrm>
        </p:spPr>
        <p:txBody>
          <a:bodyPr>
            <a:noAutofit/>
          </a:bodyPr>
          <a:lstStyle/>
          <a:p>
            <a:r>
              <a:rPr kumimoji="1" lang="ja-JP" altLang="en-US" b="1" dirty="0"/>
              <a:t>三年目になってしまったコロナ禍で、我慢に我慢を</a:t>
            </a:r>
            <a:endParaRPr kumimoji="1" lang="en-US" altLang="ja-JP" b="1" dirty="0"/>
          </a:p>
          <a:p>
            <a:r>
              <a:rPr kumimoji="1" lang="ja-JP" altLang="en-US" b="1" dirty="0"/>
              <a:t>強いられながらも、</a:t>
            </a:r>
            <a:r>
              <a:rPr kumimoji="1" lang="en-US" altLang="ja-JP" b="1" dirty="0"/>
              <a:t>3</a:t>
            </a:r>
            <a:r>
              <a:rPr kumimoji="1" lang="ja-JP" altLang="en-US" b="1" dirty="0"/>
              <a:t>回目のワクチン接種が進んでいき、</a:t>
            </a:r>
            <a:endParaRPr kumimoji="1" lang="en-US" altLang="ja-JP" b="1" dirty="0"/>
          </a:p>
          <a:p>
            <a:r>
              <a:rPr kumimoji="1" lang="ja-JP" altLang="en-US" b="1" dirty="0"/>
              <a:t>高齢者もおとなしくしてるばかりでは世の中、埒が明きません。</a:t>
            </a:r>
            <a:endParaRPr kumimoji="1" lang="en-US" altLang="ja-JP" b="1" dirty="0"/>
          </a:p>
          <a:p>
            <a:r>
              <a:rPr kumimoji="1" lang="ja-JP" altLang="en-US" b="1" dirty="0"/>
              <a:t>さぁ、頑張って脳トレやりましょ</a:t>
            </a:r>
            <a:r>
              <a:rPr kumimoji="1" lang="en-US" altLang="ja-JP" b="1" dirty="0"/>
              <a:t>(-</a:t>
            </a:r>
            <a:r>
              <a:rPr kumimoji="1" lang="ja-JP" altLang="en-US" b="1" dirty="0"/>
              <a:t>。</a:t>
            </a:r>
            <a:r>
              <a:rPr kumimoji="1" lang="en-US" altLang="ja-JP" b="1" dirty="0"/>
              <a:t>-)y-</a:t>
            </a:r>
            <a:r>
              <a:rPr kumimoji="1" lang="ja-JP" altLang="en-US" b="1" dirty="0"/>
              <a:t>゜゜゜</a:t>
            </a:r>
            <a:endParaRPr kumimoji="1" lang="en-US" altLang="ja-JP" b="1" dirty="0"/>
          </a:p>
          <a:p>
            <a:r>
              <a:rPr kumimoji="1" lang="ja-JP" altLang="en-US" b="1" dirty="0"/>
              <a:t>先生からメールで送られてきた解答用紙、印刷しましたか？</a:t>
            </a:r>
            <a:endParaRPr kumimoji="1" lang="en-US" altLang="ja-JP" b="1" dirty="0"/>
          </a:p>
          <a:p>
            <a:r>
              <a:rPr lang="ja-JP" altLang="en-US" b="1" dirty="0"/>
              <a:t>パソコンの前に解答用紙と鉛筆を用意して、</a:t>
            </a:r>
            <a:endParaRPr lang="en-US" altLang="ja-JP" b="1" dirty="0"/>
          </a:p>
          <a:p>
            <a:r>
              <a:rPr lang="ja-JP" altLang="en-US" b="1" dirty="0"/>
              <a:t>答を書いていってください。</a:t>
            </a:r>
            <a:endParaRPr lang="en-US" altLang="ja-JP" b="1" dirty="0"/>
          </a:p>
          <a:p>
            <a:r>
              <a:rPr lang="ja-JP" altLang="en-US" b="1" dirty="0"/>
              <a:t>全部で１０問あります。回答時間は１０分です。</a:t>
            </a:r>
            <a:endParaRPr lang="en-US" altLang="ja-JP" b="1" dirty="0"/>
          </a:p>
          <a:p>
            <a:r>
              <a:rPr lang="ja-JP" altLang="en-US" b="1" dirty="0"/>
              <a:t>最後に回答を表示します。あなたは何点取れるでしょうか。</a:t>
            </a:r>
            <a:endParaRPr lang="en-US" altLang="ja-JP" b="1" dirty="0"/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15245F4-0DE4-456D-9B6D-ADD7CED73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611410" y="418854"/>
            <a:ext cx="1667135" cy="111196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BDBD3-F577-4C34-B6F5-BB6688222CE3}"/>
              </a:ext>
            </a:extLst>
          </p:cNvPr>
          <p:cNvSpPr txBox="1"/>
          <p:nvPr/>
        </p:nvSpPr>
        <p:spPr>
          <a:xfrm>
            <a:off x="1564005" y="5915025"/>
            <a:ext cx="906399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春の息吹を感じながら、楽しんでいきましょう。♪</a:t>
            </a:r>
            <a:r>
              <a:rPr kumimoji="1" lang="en-US" altLang="ja-JP" sz="2800" dirty="0"/>
              <a:t>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7537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85A404-7F30-4278-AA4F-337C93477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767" y="0"/>
            <a:ext cx="12240767" cy="6830785"/>
          </a:xfrm>
          <a:prstGeom prst="rect">
            <a:avLst/>
          </a:prstGeom>
        </p:spPr>
      </p:pic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42410B3F-32DB-493B-B51B-0F6E762BF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79" y="714236"/>
            <a:ext cx="3297242" cy="5317166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51E875D-939B-42CD-8EB3-B226B69F5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7" y="714235"/>
            <a:ext cx="4163567" cy="5566644"/>
          </a:xfrm>
          <a:prstGeom prst="rect">
            <a:avLst/>
          </a:prstGeom>
        </p:spPr>
      </p:pic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1367711-AEB5-4155-84A2-5394D48D5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09" y="714235"/>
            <a:ext cx="4992582" cy="558750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8A557F-EC2D-40D9-A522-07030E0F356F}"/>
              </a:ext>
            </a:extLst>
          </p:cNvPr>
          <p:cNvSpPr txBox="1"/>
          <p:nvPr/>
        </p:nvSpPr>
        <p:spPr>
          <a:xfrm>
            <a:off x="903158" y="305068"/>
            <a:ext cx="10385685" cy="6247864"/>
          </a:xfrm>
          <a:custGeom>
            <a:avLst/>
            <a:gdLst>
              <a:gd name="connsiteX0" fmla="*/ 0 w 5201101"/>
              <a:gd name="connsiteY0" fmla="*/ 0 h 3170099"/>
              <a:gd name="connsiteX1" fmla="*/ 5201101 w 5201101"/>
              <a:gd name="connsiteY1" fmla="*/ 0 h 3170099"/>
              <a:gd name="connsiteX2" fmla="*/ 5201101 w 5201101"/>
              <a:gd name="connsiteY2" fmla="*/ 3170099 h 3170099"/>
              <a:gd name="connsiteX3" fmla="*/ 0 w 5201101"/>
              <a:gd name="connsiteY3" fmla="*/ 3170099 h 3170099"/>
              <a:gd name="connsiteX4" fmla="*/ 0 w 5201101"/>
              <a:gd name="connsiteY4" fmla="*/ 0 h 3170099"/>
              <a:gd name="connsiteX0" fmla="*/ 0 w 5201101"/>
              <a:gd name="connsiteY0" fmla="*/ 0 h 3185089"/>
              <a:gd name="connsiteX1" fmla="*/ 5201101 w 5201101"/>
              <a:gd name="connsiteY1" fmla="*/ 0 h 3185089"/>
              <a:gd name="connsiteX2" fmla="*/ 5201101 w 5201101"/>
              <a:gd name="connsiteY2" fmla="*/ 3170099 h 3185089"/>
              <a:gd name="connsiteX3" fmla="*/ 0 w 5201101"/>
              <a:gd name="connsiteY3" fmla="*/ 3185089 h 3185089"/>
              <a:gd name="connsiteX4" fmla="*/ 0 w 5201101"/>
              <a:gd name="connsiteY4" fmla="*/ 0 h 3185089"/>
              <a:gd name="connsiteX0" fmla="*/ 0 w 5201101"/>
              <a:gd name="connsiteY0" fmla="*/ 0 h 3185089"/>
              <a:gd name="connsiteX1" fmla="*/ 5201101 w 5201101"/>
              <a:gd name="connsiteY1" fmla="*/ 0 h 3185089"/>
              <a:gd name="connsiteX2" fmla="*/ 5201101 w 5201101"/>
              <a:gd name="connsiteY2" fmla="*/ 3170099 h 3185089"/>
              <a:gd name="connsiteX3" fmla="*/ 0 w 5201101"/>
              <a:gd name="connsiteY3" fmla="*/ 3185089 h 3185089"/>
              <a:gd name="connsiteX4" fmla="*/ 0 w 5201101"/>
              <a:gd name="connsiteY4" fmla="*/ 0 h 3185089"/>
              <a:gd name="connsiteX0" fmla="*/ 0 w 5201101"/>
              <a:gd name="connsiteY0" fmla="*/ 0 h 3185089"/>
              <a:gd name="connsiteX1" fmla="*/ 5201101 w 5201101"/>
              <a:gd name="connsiteY1" fmla="*/ 0 h 3185089"/>
              <a:gd name="connsiteX2" fmla="*/ 5201101 w 5201101"/>
              <a:gd name="connsiteY2" fmla="*/ 1581142 h 3185089"/>
              <a:gd name="connsiteX3" fmla="*/ 0 w 5201101"/>
              <a:gd name="connsiteY3" fmla="*/ 3185089 h 3185089"/>
              <a:gd name="connsiteX4" fmla="*/ 0 w 5201101"/>
              <a:gd name="connsiteY4" fmla="*/ 0 h 3185089"/>
              <a:gd name="connsiteX0" fmla="*/ 0 w 5201101"/>
              <a:gd name="connsiteY0" fmla="*/ 0 h 1970886"/>
              <a:gd name="connsiteX1" fmla="*/ 5201101 w 5201101"/>
              <a:gd name="connsiteY1" fmla="*/ 0 h 1970886"/>
              <a:gd name="connsiteX2" fmla="*/ 5201101 w 5201101"/>
              <a:gd name="connsiteY2" fmla="*/ 1581142 h 1970886"/>
              <a:gd name="connsiteX3" fmla="*/ 44970 w 5201101"/>
              <a:gd name="connsiteY3" fmla="*/ 1970886 h 1970886"/>
              <a:gd name="connsiteX4" fmla="*/ 0 w 5201101"/>
              <a:gd name="connsiteY4" fmla="*/ 0 h 1970886"/>
              <a:gd name="connsiteX0" fmla="*/ 0 w 5201101"/>
              <a:gd name="connsiteY0" fmla="*/ 0 h 1970886"/>
              <a:gd name="connsiteX1" fmla="*/ 5201101 w 5201101"/>
              <a:gd name="connsiteY1" fmla="*/ 0 h 1970886"/>
              <a:gd name="connsiteX2" fmla="*/ 5201101 w 5201101"/>
              <a:gd name="connsiteY2" fmla="*/ 1581142 h 1970886"/>
              <a:gd name="connsiteX3" fmla="*/ 44970 w 5201101"/>
              <a:gd name="connsiteY3" fmla="*/ 1970886 h 1970886"/>
              <a:gd name="connsiteX4" fmla="*/ 0 w 5201101"/>
              <a:gd name="connsiteY4" fmla="*/ 0 h 1970886"/>
              <a:gd name="connsiteX0" fmla="*/ 0 w 5201101"/>
              <a:gd name="connsiteY0" fmla="*/ 0 h 1701063"/>
              <a:gd name="connsiteX1" fmla="*/ 5201101 w 5201101"/>
              <a:gd name="connsiteY1" fmla="*/ 0 h 1701063"/>
              <a:gd name="connsiteX2" fmla="*/ 5201101 w 5201101"/>
              <a:gd name="connsiteY2" fmla="*/ 1581142 h 1701063"/>
              <a:gd name="connsiteX3" fmla="*/ 14990 w 5201101"/>
              <a:gd name="connsiteY3" fmla="*/ 1701063 h 1701063"/>
              <a:gd name="connsiteX4" fmla="*/ 0 w 5201101"/>
              <a:gd name="connsiteY4" fmla="*/ 0 h 1701063"/>
              <a:gd name="connsiteX0" fmla="*/ 0 w 5201101"/>
              <a:gd name="connsiteY0" fmla="*/ 0 h 1701063"/>
              <a:gd name="connsiteX1" fmla="*/ 5201101 w 5201101"/>
              <a:gd name="connsiteY1" fmla="*/ 0 h 1701063"/>
              <a:gd name="connsiteX2" fmla="*/ 5201101 w 5201101"/>
              <a:gd name="connsiteY2" fmla="*/ 1581142 h 1701063"/>
              <a:gd name="connsiteX3" fmla="*/ 14990 w 5201101"/>
              <a:gd name="connsiteY3" fmla="*/ 1701063 h 1701063"/>
              <a:gd name="connsiteX4" fmla="*/ 0 w 5201101"/>
              <a:gd name="connsiteY4" fmla="*/ 0 h 1701063"/>
              <a:gd name="connsiteX0" fmla="*/ 0 w 5201101"/>
              <a:gd name="connsiteY0" fmla="*/ 0 h 1581142"/>
              <a:gd name="connsiteX1" fmla="*/ 5201101 w 5201101"/>
              <a:gd name="connsiteY1" fmla="*/ 0 h 1581142"/>
              <a:gd name="connsiteX2" fmla="*/ 5201101 w 5201101"/>
              <a:gd name="connsiteY2" fmla="*/ 1581142 h 1581142"/>
              <a:gd name="connsiteX3" fmla="*/ 14990 w 5201101"/>
              <a:gd name="connsiteY3" fmla="*/ 1566152 h 1581142"/>
              <a:gd name="connsiteX4" fmla="*/ 0 w 5201101"/>
              <a:gd name="connsiteY4" fmla="*/ 0 h 158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101" h="1581142">
                <a:moveTo>
                  <a:pt x="0" y="0"/>
                </a:moveTo>
                <a:lnTo>
                  <a:pt x="5201101" y="0"/>
                </a:lnTo>
                <a:lnTo>
                  <a:pt x="5201101" y="1581142"/>
                </a:lnTo>
                <a:lnTo>
                  <a:pt x="14990" y="156615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kumimoji="1" lang="en-US" altLang="ja-JP" sz="20000" b="1" dirty="0">
                <a:ln/>
                <a:solidFill>
                  <a:schemeClr val="accent4"/>
                </a:solidFill>
                <a:latin typeface="AR PＰＯＰ５H" panose="040B0900000000000000" pitchFamily="50" charset="-128"/>
                <a:ea typeface="AR PＰＯＰ５H" panose="040B0900000000000000" pitchFamily="50" charset="-128"/>
              </a:rPr>
              <a:t>START</a:t>
            </a:r>
          </a:p>
          <a:p>
            <a:endParaRPr kumimoji="1" lang="ja-JP" altLang="en-US" sz="20000" b="1" dirty="0">
              <a:ln/>
              <a:solidFill>
                <a:schemeClr val="accent4"/>
              </a:solidFill>
              <a:latin typeface="AR PＰＯＰ５H" panose="040B0900000000000000" pitchFamily="50" charset="-128"/>
              <a:ea typeface="AR PＰＯＰ５H" panose="040B0900000000000000" pitchFamily="50" charset="-128"/>
            </a:endParaRPr>
          </a:p>
        </p:txBody>
      </p:sp>
      <p:pic>
        <p:nvPicPr>
          <p:cNvPr id="5" name="図 4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B08F3B04-CB5B-42CC-A871-35A0C3DE97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99" y="3847275"/>
            <a:ext cx="2933333" cy="21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0E7C0C6-4580-46CC-B419-0A759746B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67" y="0"/>
            <a:ext cx="12240767" cy="683078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07D4A1-746C-43F4-B647-4A96747A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2797"/>
            <a:ext cx="10515600" cy="58324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問１　春になると出てくるカバは？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問２　春になると出会える「がっき」は？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問３　春を伝える線はどんな線？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/>
              <a:t>問４　桜にあって梅にない、草にあって木にないのは？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問５　春になると出回る「くし」は？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問６　通勤ラッシュ時に全種類の電車（普通、特急など）が通る駅があります。</a:t>
            </a:r>
            <a:endParaRPr kumimoji="1" lang="en-US" altLang="ja-JP" b="1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b="1" dirty="0"/>
              <a:t>　　　　　　一番すいてる電車は何電車？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問７　動物</a:t>
            </a:r>
            <a:r>
              <a:rPr kumimoji="1" lang="ja-JP" altLang="en-US" b="1"/>
              <a:t>が脱走</a:t>
            </a:r>
            <a:r>
              <a:rPr lang="ja-JP" altLang="en-US" b="1"/>
              <a:t>した。</a:t>
            </a:r>
            <a:r>
              <a:rPr kumimoji="1" lang="ja-JP" altLang="en-US" b="1"/>
              <a:t>キリン</a:t>
            </a:r>
            <a:r>
              <a:rPr kumimoji="1" lang="ja-JP" altLang="en-US" b="1" dirty="0"/>
              <a:t>、ぞう、ヤギ、しかも、ライオンまで</a:t>
            </a:r>
            <a:r>
              <a:rPr kumimoji="1" lang="en-US" altLang="ja-JP" b="1" dirty="0"/>
              <a:t>…</a:t>
            </a:r>
            <a:r>
              <a:rPr kumimoji="1" lang="ja-JP" altLang="en-US" b="1" dirty="0"/>
              <a:t>全部で何頭逃げた？</a:t>
            </a:r>
            <a:endParaRPr kumimoji="1"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問８　虫歯で悩んでる人が皮膚科に通っています。なぜ？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問９　良太は</a:t>
            </a:r>
            <a:r>
              <a:rPr kumimoji="1" lang="en-US" altLang="ja-JP" b="1" dirty="0"/>
              <a:t>4</a:t>
            </a:r>
            <a:r>
              <a:rPr kumimoji="1" lang="ja-JP" altLang="en-US" b="1" dirty="0"/>
              <a:t>人兄弟。</a:t>
            </a:r>
            <a:r>
              <a:rPr lang="ja-JP" altLang="en-US" b="1" dirty="0"/>
              <a:t>次男は二郎、三男は三郎、四男は四郎、さて長男の名前は？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kumimoji="1" lang="ja-JP" altLang="en-US" b="1" dirty="0"/>
              <a:t>問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　焼きたてパンはおいしいですが、古くなっても味が出てくるパンは？</a:t>
            </a:r>
            <a:endParaRPr kumimoji="1" lang="en-US" altLang="ja-JP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D70D23-CE9D-4D99-BCC3-43C1E8B6C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57" y="1376941"/>
            <a:ext cx="1177152" cy="1174389"/>
          </a:xfrm>
          <a:prstGeom prst="rect">
            <a:avLst/>
          </a:prstGeom>
        </p:spPr>
      </p:pic>
      <p:pic>
        <p:nvPicPr>
          <p:cNvPr id="7" name="図 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512523D0-DD2C-4B5A-8A28-BF1052CA2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87" y="744592"/>
            <a:ext cx="2054622" cy="1574943"/>
          </a:xfrm>
          <a:prstGeom prst="rect">
            <a:avLst/>
          </a:prstGeom>
        </p:spPr>
      </p:pic>
      <p:pic>
        <p:nvPicPr>
          <p:cNvPr id="9" name="図 8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0B758C48-3091-4C90-92E6-319B97554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216">
            <a:off x="9712921" y="4509332"/>
            <a:ext cx="1351958" cy="1722240"/>
          </a:xfrm>
          <a:prstGeom prst="rect">
            <a:avLst/>
          </a:prstGeom>
        </p:spPr>
      </p:pic>
      <p:pic>
        <p:nvPicPr>
          <p:cNvPr id="11" name="図 10" descr="座る, 食品 が含まれている画像&#10;&#10;自動的に生成された説明">
            <a:extLst>
              <a:ext uri="{FF2B5EF4-FFF2-40B4-BE49-F238E27FC236}">
                <a16:creationId xmlns:a16="http://schemas.microsoft.com/office/drawing/2014/main" id="{AAA91944-F607-4540-8F1D-B78D5F239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5510790"/>
            <a:ext cx="895350" cy="895350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6D08F8A-45DB-4F28-9ABF-695F80690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56" y="3298771"/>
            <a:ext cx="1310033" cy="611348"/>
          </a:xfrm>
          <a:prstGeom prst="rect">
            <a:avLst/>
          </a:prstGeom>
        </p:spPr>
      </p:pic>
      <p:pic>
        <p:nvPicPr>
          <p:cNvPr id="15" name="図 14" descr="ギターの絵&#10;&#10;自動的に生成された説明">
            <a:extLst>
              <a:ext uri="{FF2B5EF4-FFF2-40B4-BE49-F238E27FC236}">
                <a16:creationId xmlns:a16="http://schemas.microsoft.com/office/drawing/2014/main" id="{4F26AE81-56E7-4F39-A357-0DF5E885E1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76322">
            <a:off x="5517281" y="841409"/>
            <a:ext cx="1254322" cy="1160248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51A9ABE1-4D9A-4345-8C71-0A56C7BA9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23" y="1828292"/>
            <a:ext cx="1051040" cy="82339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34999AC-5EF9-477D-8F1E-1868D3EBCD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3780">
            <a:off x="6423585" y="2433163"/>
            <a:ext cx="431746" cy="31746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9584ABA-286E-468A-A934-1272A9AE6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5556">
            <a:off x="6952290" y="846264"/>
            <a:ext cx="669197" cy="37981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BCFA8B3-DE23-45A7-BFA1-DAE2A68EF8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6222" y="4389081"/>
            <a:ext cx="355556" cy="444444"/>
          </a:xfrm>
          <a:prstGeom prst="rect">
            <a:avLst/>
          </a:prstGeom>
        </p:spPr>
      </p:pic>
      <p:pic>
        <p:nvPicPr>
          <p:cNvPr id="17" name="図 16" descr="テーブル, 光 が含まれている画像&#10;&#10;自動的に生成された説明">
            <a:extLst>
              <a:ext uri="{FF2B5EF4-FFF2-40B4-BE49-F238E27FC236}">
                <a16:creationId xmlns:a16="http://schemas.microsoft.com/office/drawing/2014/main" id="{C43CD1FB-16E0-41B9-9E1B-3B59B8EF85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89" y="2387044"/>
            <a:ext cx="1184621" cy="7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D2DF13-DE94-4477-9D42-E0685A7E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297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/>
              <a:t>答えが次に出ます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7A7492-0263-4474-BA95-375416B36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１つ正解すると</a:t>
            </a:r>
            <a:r>
              <a:rPr kumimoji="1" lang="en-US" altLang="ja-JP" dirty="0"/>
              <a:t>10</a:t>
            </a:r>
            <a:r>
              <a:rPr kumimoji="1" lang="ja-JP" altLang="en-US" dirty="0"/>
              <a:t>点、満点は１００点です。</a:t>
            </a:r>
            <a:endParaRPr kumimoji="1" lang="en-US" altLang="ja-JP" dirty="0"/>
          </a:p>
          <a:p>
            <a:r>
              <a:rPr lang="ja-JP" altLang="en-US" dirty="0"/>
              <a:t>あなたは何点取れたでしょうか？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6299ED-7267-4DF8-A603-3B1C8982E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38519" y="3268548"/>
            <a:ext cx="4927118" cy="30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7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4BA734A-CA78-480B-8954-B331CF100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556" y="-247650"/>
            <a:ext cx="12684556" cy="707843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07D4A1-746C-43F4-B647-4A96747A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58" y="342592"/>
            <a:ext cx="11452485" cy="61728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800" b="1" dirty="0"/>
              <a:t>問１　春になると出てくるカバは？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（若葉。ワカバ）</a:t>
            </a:r>
            <a:endParaRPr kumimoji="1"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800" b="1" dirty="0"/>
              <a:t>問２　春になると出会える楽器は？</a:t>
            </a:r>
            <a:r>
              <a:rPr lang="ja-JP" altLang="en-US" sz="1800" b="1" dirty="0">
                <a:solidFill>
                  <a:srgbClr val="FF0000"/>
                </a:solidFill>
              </a:rPr>
              <a:t>（新学期）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問３　春を伝える線はどんな線？　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（桜前線）</a:t>
            </a:r>
            <a:endParaRPr kumimoji="1"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800" b="1" dirty="0"/>
              <a:t>問４　桜にあって梅にない、草にあって木にないのは？</a:t>
            </a:r>
            <a:r>
              <a:rPr lang="ja-JP" altLang="en-US" sz="1800" b="1" dirty="0">
                <a:solidFill>
                  <a:srgbClr val="FF0000"/>
                </a:solidFill>
              </a:rPr>
              <a:t>（餅。　桜餅、草餅）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1" dirty="0"/>
              <a:t>問５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春になると出回る「くし」は？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（つくし）</a:t>
            </a:r>
            <a:endParaRPr kumimoji="1"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問６　通勤ラッシュ時に全種類の電車（普通、特急など）が通る駅があります。</a:t>
            </a:r>
            <a:endParaRPr kumimoji="1" lang="en-US" altLang="ja-JP" sz="1800" b="1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800" b="1" dirty="0"/>
              <a:t>　　　　　　　　　　　　　　　　　　　　　　　　　一番すいてる電車は何電車？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（回送電車）</a:t>
            </a:r>
            <a:endParaRPr kumimoji="1"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問７　動物が脱走！キリン、ぞう、ヤギ、しかも、ライオンまで</a:t>
            </a:r>
            <a:r>
              <a:rPr kumimoji="1" lang="en-US" altLang="ja-JP" sz="1800" b="1" dirty="0"/>
              <a:t>…</a:t>
            </a:r>
            <a:r>
              <a:rPr kumimoji="1" lang="ja-JP" altLang="en-US" sz="1800" b="1" dirty="0"/>
              <a:t>全部で何頭逃げた？ 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（</a:t>
            </a:r>
            <a:r>
              <a:rPr kumimoji="1" lang="en-US" altLang="ja-JP" sz="1800" b="1" dirty="0">
                <a:solidFill>
                  <a:srgbClr val="FF0000"/>
                </a:solidFill>
              </a:rPr>
              <a:t>5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頭。鹿もね）</a:t>
            </a:r>
            <a:r>
              <a:rPr kumimoji="1" lang="ja-JP" altLang="en-US" sz="1800" b="1" dirty="0"/>
              <a:t>　　　　　　　　　　　　　　　　　　　</a:t>
            </a:r>
            <a:endParaRPr kumimoji="1" lang="en-US" altLang="ja-JP" sz="1800" b="1" dirty="0"/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問８　虫歯で悩んでる人が皮膚科に通っています。なぜ？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（その人は皮膚科のお医者さんだから）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問９　良太は</a:t>
            </a:r>
            <a:r>
              <a:rPr kumimoji="1" lang="en-US" altLang="ja-JP" sz="1800" b="1" dirty="0"/>
              <a:t>4</a:t>
            </a:r>
            <a:r>
              <a:rPr kumimoji="1" lang="ja-JP" altLang="en-US" sz="1800" b="1" dirty="0"/>
              <a:t>人兄弟。</a:t>
            </a:r>
            <a:r>
              <a:rPr lang="ja-JP" altLang="en-US" sz="1800" b="1" dirty="0"/>
              <a:t>次男は二郎、三男は三郎、四男は四郎、さて長男の名前は？</a:t>
            </a:r>
            <a:r>
              <a:rPr lang="ja-JP" altLang="en-US" sz="1800" b="1" dirty="0">
                <a:solidFill>
                  <a:srgbClr val="FF0000"/>
                </a:solidFill>
              </a:rPr>
              <a:t>（良太）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00" b="1" dirty="0"/>
              <a:t>問</a:t>
            </a:r>
            <a:r>
              <a:rPr kumimoji="1" lang="en-US" altLang="ja-JP" sz="1800" b="1" dirty="0"/>
              <a:t>10</a:t>
            </a:r>
            <a:r>
              <a:rPr kumimoji="1" lang="ja-JP" altLang="en-US" sz="1800" b="1" dirty="0"/>
              <a:t>　焼きたてパンはおいしいですが、古くなっても味が出てくるパンは？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（ジーパン）</a:t>
            </a:r>
            <a:endParaRPr kumimoji="1"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79D0C0-8726-4F0F-A97F-28AC5B40129A}"/>
              </a:ext>
            </a:extLst>
          </p:cNvPr>
          <p:cNvSpPr txBox="1"/>
          <p:nvPr/>
        </p:nvSpPr>
        <p:spPr>
          <a:xfrm>
            <a:off x="1675287" y="0"/>
            <a:ext cx="83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回答（１問正解すると</a:t>
            </a:r>
            <a:r>
              <a:rPr kumimoji="1" lang="en-US" altLang="ja-JP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</a:t>
            </a:r>
            <a:r>
              <a:rPr kumimoji="1" lang="ja-JP" altLang="en-US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点で、１００点満点です。あなたは何点取れましたか？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243436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FFD7D8-4EE6-46B6-9871-6734D6F3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solidFill>
                  <a:srgbClr val="00B050"/>
                </a:solidFill>
                <a:latin typeface="AR P勘亭流H" panose="020B0600010101010101" pitchFamily="50" charset="-128"/>
                <a:ea typeface="AR P勘亭流H" panose="020B0600010101010101" pitchFamily="50" charset="-128"/>
              </a:rPr>
              <a:t>お　し　ま　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600AA4-8238-4FE3-BF0F-109EB2F0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これでクイズは終わります</a:t>
            </a:r>
            <a:endParaRPr kumimoji="1" lang="en-US" altLang="ja-JP" dirty="0"/>
          </a:p>
          <a:p>
            <a:r>
              <a:rPr lang="en-US" altLang="ja-JP" dirty="0"/>
              <a:t>Zoom</a:t>
            </a:r>
            <a:r>
              <a:rPr lang="ja-JP" altLang="en-US" dirty="0"/>
              <a:t>の画面に帰ります。</a:t>
            </a:r>
            <a:endParaRPr lang="en-US" altLang="ja-JP" dirty="0"/>
          </a:p>
          <a:p>
            <a:r>
              <a:rPr kumimoji="1" lang="en-US" altLang="ja-JP" dirty="0"/>
              <a:t>Zoom</a:t>
            </a:r>
            <a:r>
              <a:rPr kumimoji="1" lang="ja-JP" altLang="en-US" dirty="0"/>
              <a:t>のチャットで感想を書いてくださいね。</a:t>
            </a:r>
            <a:br>
              <a:rPr kumimoji="1" lang="en-US" altLang="ja-JP" dirty="0"/>
            </a:br>
            <a:r>
              <a:rPr kumimoji="1" lang="ja-JP" altLang="en-US" dirty="0"/>
              <a:t>（あなたの点数は秘密にしておいてね）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26177F-F39B-43A3-BD26-CB5AA14A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3997" y="3818152"/>
            <a:ext cx="3430507" cy="267472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69DDE36-2391-4D1F-95C2-8D8C1CE3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86047" y="4023015"/>
            <a:ext cx="4031658" cy="23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1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608</Words>
  <Application>Microsoft Office PowerPoint</Application>
  <PresentationFormat>ワイド画面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AR PＰＯＰ５H</vt:lpstr>
      <vt:lpstr>AR P勘亭流H</vt:lpstr>
      <vt:lpstr>AR P丸ゴシック体E</vt:lpstr>
      <vt:lpstr>游ゴシック</vt:lpstr>
      <vt:lpstr>游ゴシック Light</vt:lpstr>
      <vt:lpstr>Arial</vt:lpstr>
      <vt:lpstr>Office テーマ</vt:lpstr>
      <vt:lpstr>ロダン・なぞなぞクイズ</vt:lpstr>
      <vt:lpstr>PowerPoint プレゼンテーション</vt:lpstr>
      <vt:lpstr>PowerPoint プレゼンテーション</vt:lpstr>
      <vt:lpstr>答えが次に出ます</vt:lpstr>
      <vt:lpstr>PowerPoint プレゼンテーション</vt:lpstr>
      <vt:lpstr>お　し　ま　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ロダン・なぞなぞクイズ</dc:title>
  <dc:creator>澤井 勝之</dc:creator>
  <cp:lastModifiedBy>澤井 勝之</cp:lastModifiedBy>
  <cp:revision>12</cp:revision>
  <dcterms:created xsi:type="dcterms:W3CDTF">2022-02-17T08:07:51Z</dcterms:created>
  <dcterms:modified xsi:type="dcterms:W3CDTF">2022-02-19T01:57:09Z</dcterms:modified>
</cp:coreProperties>
</file>