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4C4ADA-72AF-4B33-BB87-545716F30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C087C7D-BF07-4731-A5F5-2D4FC65E0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A5AE2C-3E2B-459C-B653-5586C7A5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D281B3-6FE6-45DB-885C-6BCBDB13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FF11C5-10C1-4ECF-A6C0-41EFAE64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94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4B5FF-F9F4-4C2A-A14B-37C98FDB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7951C0-C102-4CD6-A72E-E9DCE421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7EF7D6-A4DE-412B-AE1B-81029DE0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15B02B-4FAC-4DEF-963A-A534D7D5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3B54D7-E5B0-4F9F-997E-75D53479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51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2CA4899-7982-4A67-A66C-003589778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5BC56C-E438-4989-A76A-B0001946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876519-D586-4A1F-B219-0D92ED23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DFE4A2-3E99-42E5-AE36-47392B31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D98D48-0A4F-4D1F-8E0F-5A6D0FAE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E82E2-2F44-4B73-AB13-D1724029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07E858-A21F-4CA6-840B-56DB9715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5AE9EE-2192-40B6-8968-5A70EE34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DA122F-7617-4EE9-BD0A-DD5E5B87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A32E1-38FA-408E-87C4-A2B606A8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3BFD3-F375-4FED-A8A8-8B6FC07C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A61728-FEF4-4890-89C9-159B45474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22F5B-2A9D-4F73-BBAD-E6D97F51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D6954-99FA-4005-988F-AB60CE5C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16CCB7-32B4-4ACE-9C7F-7A4F2694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73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E56C1C-E555-4F36-9678-AB03053D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95D39B-BF9E-43BE-815E-74ABB95E0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5DF599-FF2D-4CFA-9914-AC85154F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55BC92-5CD3-481C-AF42-FF4A7A39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4D099D-D07B-4E43-99E4-FA799AB2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85A574-85B1-4D48-93E8-F7269B06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44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8C59D-9AF4-48D8-8BC8-407C2F2F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DC6A7E-490C-44EB-A579-E5E3706B5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4D5714-44EF-4A9B-997B-11E7901EE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69E3D1-FB3A-4828-9E59-44BB321A1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CC7C79-FB81-4F38-B9C6-6ED6C1233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88678A2-C582-4F1C-B555-227C6BB2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C3C367-0E00-4E7F-A072-2D3DA592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FB764F2-12FB-459E-B882-FBA1127A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31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77FE9-3F3E-408F-B462-508F173D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0EEB0F-A567-4D25-AA5C-AAB726EC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4C87BF-0EE8-4F7A-B3EA-938C504E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C5524A-39FD-466B-93F7-6728A418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99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F8A4FB-ACAD-4AD0-AF55-219F2F4B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B76748-8BF0-4DA0-B44A-D9C6239D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A60F73-B435-449A-BDB9-C19583C8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6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D1D1D-552A-4BE0-962E-2B88CCDB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EEF41-146E-4200-A5AE-904976DA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F0BE3E-3694-48B3-964C-214304C40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BABCC4-9884-43C1-9F36-743890C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78BD25-A5E2-4F25-9632-2F9977CD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417C63-24CA-4D6D-A75A-1071523F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F2991-CB48-4FED-BCAD-0C06D7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307D8A9-20C0-4F0D-A0F0-BFB677038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68EA52-21CB-4B67-9E53-2CA007E6F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069AB6-50D6-43E0-BBE1-987AAE32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76732C-76D2-41EA-A64E-6137521D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E304B6-657B-43A6-A285-944DD525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68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5134DD-5C15-4D73-80A2-AD0C827D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6BEB99-C507-4A9E-92AB-F6B454A1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D74F10-B827-4218-97C4-9A646806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29DA-FBD9-4D23-ABE3-836094335C19}" type="datetimeFigureOut">
              <a:rPr kumimoji="1" lang="ja-JP" altLang="en-US" smtClean="0"/>
              <a:t>2019/7/6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51C3D0-A94A-439C-B150-7CBC8701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C548C-9E6C-4186-8776-FF6F4894B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FA32-B371-4FE6-942F-DDB523926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3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425272" y="-5457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425271" y="-5456"/>
            <a:ext cx="9706756" cy="2619483"/>
          </a:xfrm>
          <a:prstGeom prst="rect">
            <a:avLst/>
          </a:prstGeom>
          <a:pattFill prst="pct90">
            <a:fgClr>
              <a:srgbClr val="B80C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13759" y="917214"/>
            <a:ext cx="4919900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ヴェガ群島（ノルウェー）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68348" y="3345617"/>
            <a:ext cx="8488221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画像の一部が変化していきます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どこが変わっているのでしょう？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答えは５か所あります！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ノルウェー　「ヴェガ群島」です　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ノルウェー民謡「春の声」を聴きながら答えを探してくださいね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31164" y="6236641"/>
            <a:ext cx="269497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81" y="42939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573" y="429397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pic>
        <p:nvPicPr>
          <p:cNvPr id="5" name="春の声 （ノルウェー民謡） ソプラノとクラシックギター">
            <a:hlinkClick r:id="" action="ppaction://media"/>
            <a:extLst>
              <a:ext uri="{FF2B5EF4-FFF2-40B4-BE49-F238E27FC236}">
                <a16:creationId xmlns:a16="http://schemas.microsoft.com/office/drawing/2014/main" id="{E7837C69-1EF8-4814-B13C-182680DC0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46291" y="0"/>
            <a:ext cx="969941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grpSp>
        <p:nvGrpSpPr>
          <p:cNvPr id="5" name="グループ化 4"/>
          <p:cNvGrpSpPr/>
          <p:nvPr/>
        </p:nvGrpSpPr>
        <p:grpSpPr>
          <a:xfrm>
            <a:off x="1585626" y="-10870"/>
            <a:ext cx="9699419" cy="6858000"/>
            <a:chOff x="0" y="0"/>
            <a:chExt cx="10691813" cy="7559675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7" y="0"/>
              <a:ext cx="0" cy="75596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6"/>
              <a:ext cx="10691813" cy="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109940" y="1427159"/>
            <a:ext cx="4010788" cy="3981942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1208"/>
              <a:ext cx="5034515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105475" y="1427159"/>
            <a:ext cx="3999728" cy="3981942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1208"/>
              <a:ext cx="5034513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082280" y="1427159"/>
            <a:ext cx="4027439" cy="3981942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1208"/>
              <a:ext cx="5034514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31E2480-23EA-4C49-A461-8D0F9ECAF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42655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4E6C63-1A6D-425D-9949-75E0C025A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03" y="4323105"/>
            <a:ext cx="983416" cy="4696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341E66-32B6-4E4D-910A-BDCD570FC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26" y="5382359"/>
            <a:ext cx="2288846" cy="121059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66259CF-8A00-48A3-B51B-F52CB6A68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83" y="3853264"/>
            <a:ext cx="253968" cy="4698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44E1AB-3D4D-4474-9523-EA200F7B8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0" y="5857461"/>
            <a:ext cx="222826" cy="1722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63823E-C89E-45A0-A3C7-E42AA8005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62" y="4018610"/>
            <a:ext cx="228571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dirty="0"/>
              <a:t>おわり</a:t>
            </a:r>
            <a:br>
              <a:rPr lang="en-US" altLang="ja-JP" dirty="0"/>
            </a:br>
            <a:r>
              <a:rPr lang="ja-JP" altLang="en-US" sz="2700" dirty="0"/>
              <a:t>ロダン・パソコン・スクール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ノルウェー　ヴェガ群島　観光はいかがでしたか？</a:t>
            </a:r>
            <a:endParaRPr kumimoji="1" lang="ja-JP" alt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変化は⑤か所です、全部わかりましたか？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87</Words>
  <Application>Microsoft Office PowerPoint</Application>
  <PresentationFormat>ワイド画面</PresentationFormat>
  <Paragraphs>22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ロダン・パソコン・スクール  ノルウェー　ヴェガ群島　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9</cp:revision>
  <dcterms:created xsi:type="dcterms:W3CDTF">2019-07-05T23:30:35Z</dcterms:created>
  <dcterms:modified xsi:type="dcterms:W3CDTF">2019-07-06T02:10:14Z</dcterms:modified>
</cp:coreProperties>
</file>