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sldIdLst>
    <p:sldId id="257" r:id="rId2"/>
    <p:sldId id="278" r:id="rId3"/>
    <p:sldId id="261" r:id="rId4"/>
    <p:sldId id="320" r:id="rId5"/>
    <p:sldId id="321" r:id="rId6"/>
    <p:sldId id="322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54" r:id="rId24"/>
    <p:sldId id="29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9979F5-6DB1-4945-BDDA-3BCD017D35A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A72BFE-0599-4149-8E9A-FB85ED37655C}">
      <dgm:prSet/>
      <dgm:spPr/>
      <dgm:t>
        <a:bodyPr/>
        <a:lstStyle/>
        <a:p>
          <a:r>
            <a:rPr lang="ja-JP" b="1"/>
            <a:t>さあ、頭の体操をしましょう！</a:t>
          </a:r>
          <a:endParaRPr lang="en-US"/>
        </a:p>
      </dgm:t>
    </dgm:pt>
    <dgm:pt modelId="{49F5D672-6EAE-4378-8B6F-09A36D9E0A48}" type="parTrans" cxnId="{EBB411AE-BF68-4E61-93A7-850D156A3BBB}">
      <dgm:prSet/>
      <dgm:spPr/>
      <dgm:t>
        <a:bodyPr/>
        <a:lstStyle/>
        <a:p>
          <a:endParaRPr lang="en-US"/>
        </a:p>
      </dgm:t>
    </dgm:pt>
    <dgm:pt modelId="{DDF162AF-0DA5-4C44-9A5E-982B3E566212}" type="sibTrans" cxnId="{EBB411AE-BF68-4E61-93A7-850D156A3BBB}">
      <dgm:prSet/>
      <dgm:spPr/>
      <dgm:t>
        <a:bodyPr/>
        <a:lstStyle/>
        <a:p>
          <a:endParaRPr lang="en-US"/>
        </a:p>
      </dgm:t>
    </dgm:pt>
    <dgm:pt modelId="{CD5D9FA7-D1FB-4D0F-AD8F-172F47D5C97A}">
      <dgm:prSet/>
      <dgm:spPr/>
      <dgm:t>
        <a:bodyPr/>
        <a:lstStyle/>
        <a:p>
          <a:r>
            <a:rPr lang="ja-JP" b="1"/>
            <a:t>まず、問題を解答用紙に書いて下さい。問題を写すことによって答えがわかりやすいです。</a:t>
          </a:r>
          <a:endParaRPr lang="en-US"/>
        </a:p>
      </dgm:t>
    </dgm:pt>
    <dgm:pt modelId="{7E9F3345-69CC-4C8E-9028-545E0D8BAFE9}" type="parTrans" cxnId="{E95DBDE6-6634-40EE-9BBC-D5C87682A1C5}">
      <dgm:prSet/>
      <dgm:spPr/>
      <dgm:t>
        <a:bodyPr/>
        <a:lstStyle/>
        <a:p>
          <a:endParaRPr lang="en-US"/>
        </a:p>
      </dgm:t>
    </dgm:pt>
    <dgm:pt modelId="{21580F1D-0AF0-44E2-888B-580CECB59D2C}" type="sibTrans" cxnId="{E95DBDE6-6634-40EE-9BBC-D5C87682A1C5}">
      <dgm:prSet/>
      <dgm:spPr/>
      <dgm:t>
        <a:bodyPr/>
        <a:lstStyle/>
        <a:p>
          <a:endParaRPr lang="en-US"/>
        </a:p>
      </dgm:t>
    </dgm:pt>
    <dgm:pt modelId="{1BADC664-5185-4A50-A465-47067E324167}">
      <dgm:prSet/>
      <dgm:spPr/>
      <dgm:t>
        <a:bodyPr/>
        <a:lstStyle/>
        <a:p>
          <a:r>
            <a:rPr lang="ja-JP" b="1"/>
            <a:t>４つの熟語に共通する漢字１文字を見つけ出して、解答用紙の答えの欄に書いて下さい。</a:t>
          </a:r>
          <a:endParaRPr lang="en-US"/>
        </a:p>
      </dgm:t>
    </dgm:pt>
    <dgm:pt modelId="{192906E2-7019-4693-B8D4-6E6B7DE74D90}" type="parTrans" cxnId="{DA4EE9A7-F299-4674-9D73-D6B2C124839F}">
      <dgm:prSet/>
      <dgm:spPr/>
      <dgm:t>
        <a:bodyPr/>
        <a:lstStyle/>
        <a:p>
          <a:endParaRPr lang="en-US"/>
        </a:p>
      </dgm:t>
    </dgm:pt>
    <dgm:pt modelId="{38EDDFEF-4E23-4A9E-8C00-ED894F562465}" type="sibTrans" cxnId="{DA4EE9A7-F299-4674-9D73-D6B2C124839F}">
      <dgm:prSet/>
      <dgm:spPr/>
      <dgm:t>
        <a:bodyPr/>
        <a:lstStyle/>
        <a:p>
          <a:endParaRPr lang="en-US"/>
        </a:p>
      </dgm:t>
    </dgm:pt>
    <dgm:pt modelId="{40EA240A-FF55-41A8-9056-9E02987C1852}">
      <dgm:prSet/>
      <dgm:spPr/>
      <dgm:t>
        <a:bodyPr/>
        <a:lstStyle/>
        <a:p>
          <a:r>
            <a:rPr lang="ja-JP" b="1"/>
            <a:t>１問正解すると５点、１００点満点です。</a:t>
          </a:r>
          <a:endParaRPr lang="en-US"/>
        </a:p>
      </dgm:t>
    </dgm:pt>
    <dgm:pt modelId="{AAE60FA3-3291-49DE-A18C-36EB6C51E5A9}" type="parTrans" cxnId="{5E5F7B67-E56D-4C67-954E-2C23A34F57C4}">
      <dgm:prSet/>
      <dgm:spPr/>
      <dgm:t>
        <a:bodyPr/>
        <a:lstStyle/>
        <a:p>
          <a:endParaRPr lang="en-US"/>
        </a:p>
      </dgm:t>
    </dgm:pt>
    <dgm:pt modelId="{23509CA2-01AD-4349-86FF-5FD821350101}" type="sibTrans" cxnId="{5E5F7B67-E56D-4C67-954E-2C23A34F57C4}">
      <dgm:prSet/>
      <dgm:spPr/>
      <dgm:t>
        <a:bodyPr/>
        <a:lstStyle/>
        <a:p>
          <a:endParaRPr lang="en-US"/>
        </a:p>
      </dgm:t>
    </dgm:pt>
    <dgm:pt modelId="{69F93076-3956-414F-A565-B3F5E3A0F309}" type="pres">
      <dgm:prSet presAssocID="{E79979F5-6DB1-4945-BDDA-3BCD017D35A0}" presName="outerComposite" presStyleCnt="0">
        <dgm:presLayoutVars>
          <dgm:chMax val="5"/>
          <dgm:dir/>
          <dgm:resizeHandles val="exact"/>
        </dgm:presLayoutVars>
      </dgm:prSet>
      <dgm:spPr/>
    </dgm:pt>
    <dgm:pt modelId="{7ACBF203-E8D0-42FE-BEFD-BA4021B02240}" type="pres">
      <dgm:prSet presAssocID="{E79979F5-6DB1-4945-BDDA-3BCD017D35A0}" presName="dummyMaxCanvas" presStyleCnt="0">
        <dgm:presLayoutVars/>
      </dgm:prSet>
      <dgm:spPr/>
    </dgm:pt>
    <dgm:pt modelId="{C110F3D5-4D15-413E-92F5-174706B9F828}" type="pres">
      <dgm:prSet presAssocID="{E79979F5-6DB1-4945-BDDA-3BCD017D35A0}" presName="FourNodes_1" presStyleLbl="node1" presStyleIdx="0" presStyleCnt="4">
        <dgm:presLayoutVars>
          <dgm:bulletEnabled val="1"/>
        </dgm:presLayoutVars>
      </dgm:prSet>
      <dgm:spPr/>
    </dgm:pt>
    <dgm:pt modelId="{D6950D03-1323-407D-9ED3-D36898A1356A}" type="pres">
      <dgm:prSet presAssocID="{E79979F5-6DB1-4945-BDDA-3BCD017D35A0}" presName="FourNodes_2" presStyleLbl="node1" presStyleIdx="1" presStyleCnt="4">
        <dgm:presLayoutVars>
          <dgm:bulletEnabled val="1"/>
        </dgm:presLayoutVars>
      </dgm:prSet>
      <dgm:spPr/>
    </dgm:pt>
    <dgm:pt modelId="{F996714D-4052-4E79-A762-C0FCD3B2FCEF}" type="pres">
      <dgm:prSet presAssocID="{E79979F5-6DB1-4945-BDDA-3BCD017D35A0}" presName="FourNodes_3" presStyleLbl="node1" presStyleIdx="2" presStyleCnt="4">
        <dgm:presLayoutVars>
          <dgm:bulletEnabled val="1"/>
        </dgm:presLayoutVars>
      </dgm:prSet>
      <dgm:spPr/>
    </dgm:pt>
    <dgm:pt modelId="{EE97DD93-DB05-458E-B8AA-20652E6C69A9}" type="pres">
      <dgm:prSet presAssocID="{E79979F5-6DB1-4945-BDDA-3BCD017D35A0}" presName="FourNodes_4" presStyleLbl="node1" presStyleIdx="3" presStyleCnt="4">
        <dgm:presLayoutVars>
          <dgm:bulletEnabled val="1"/>
        </dgm:presLayoutVars>
      </dgm:prSet>
      <dgm:spPr/>
    </dgm:pt>
    <dgm:pt modelId="{99ED1E0E-C571-45C5-9219-EA795D5EA042}" type="pres">
      <dgm:prSet presAssocID="{E79979F5-6DB1-4945-BDDA-3BCD017D35A0}" presName="FourConn_1-2" presStyleLbl="fgAccFollowNode1" presStyleIdx="0" presStyleCnt="3">
        <dgm:presLayoutVars>
          <dgm:bulletEnabled val="1"/>
        </dgm:presLayoutVars>
      </dgm:prSet>
      <dgm:spPr/>
    </dgm:pt>
    <dgm:pt modelId="{D1FE33E4-F1AE-4C09-920E-8F657F94AA92}" type="pres">
      <dgm:prSet presAssocID="{E79979F5-6DB1-4945-BDDA-3BCD017D35A0}" presName="FourConn_2-3" presStyleLbl="fgAccFollowNode1" presStyleIdx="1" presStyleCnt="3">
        <dgm:presLayoutVars>
          <dgm:bulletEnabled val="1"/>
        </dgm:presLayoutVars>
      </dgm:prSet>
      <dgm:spPr/>
    </dgm:pt>
    <dgm:pt modelId="{07780133-DC3F-44B3-BD9E-14C8D69D9CD5}" type="pres">
      <dgm:prSet presAssocID="{E79979F5-6DB1-4945-BDDA-3BCD017D35A0}" presName="FourConn_3-4" presStyleLbl="fgAccFollowNode1" presStyleIdx="2" presStyleCnt="3">
        <dgm:presLayoutVars>
          <dgm:bulletEnabled val="1"/>
        </dgm:presLayoutVars>
      </dgm:prSet>
      <dgm:spPr/>
    </dgm:pt>
    <dgm:pt modelId="{92717481-A389-45C6-BDFF-719AA43467E9}" type="pres">
      <dgm:prSet presAssocID="{E79979F5-6DB1-4945-BDDA-3BCD017D35A0}" presName="FourNodes_1_text" presStyleLbl="node1" presStyleIdx="3" presStyleCnt="4">
        <dgm:presLayoutVars>
          <dgm:bulletEnabled val="1"/>
        </dgm:presLayoutVars>
      </dgm:prSet>
      <dgm:spPr/>
    </dgm:pt>
    <dgm:pt modelId="{42A4AFDF-2BCE-49E4-B2DD-D092E1C4C0CB}" type="pres">
      <dgm:prSet presAssocID="{E79979F5-6DB1-4945-BDDA-3BCD017D35A0}" presName="FourNodes_2_text" presStyleLbl="node1" presStyleIdx="3" presStyleCnt="4">
        <dgm:presLayoutVars>
          <dgm:bulletEnabled val="1"/>
        </dgm:presLayoutVars>
      </dgm:prSet>
      <dgm:spPr/>
    </dgm:pt>
    <dgm:pt modelId="{2C693FE8-8DB6-4D02-97D4-055BD14E6E8F}" type="pres">
      <dgm:prSet presAssocID="{E79979F5-6DB1-4945-BDDA-3BCD017D35A0}" presName="FourNodes_3_text" presStyleLbl="node1" presStyleIdx="3" presStyleCnt="4">
        <dgm:presLayoutVars>
          <dgm:bulletEnabled val="1"/>
        </dgm:presLayoutVars>
      </dgm:prSet>
      <dgm:spPr/>
    </dgm:pt>
    <dgm:pt modelId="{F2029276-57E0-4221-8F33-DEFCB9545F6D}" type="pres">
      <dgm:prSet presAssocID="{E79979F5-6DB1-4945-BDDA-3BCD017D35A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A6E572F-95E9-4A34-9041-0384B8A69FE4}" type="presOf" srcId="{CD5D9FA7-D1FB-4D0F-AD8F-172F47D5C97A}" destId="{42A4AFDF-2BCE-49E4-B2DD-D092E1C4C0CB}" srcOrd="1" destOrd="0" presId="urn:microsoft.com/office/officeart/2005/8/layout/vProcess5"/>
    <dgm:cxn modelId="{5E5F7B67-E56D-4C67-954E-2C23A34F57C4}" srcId="{E79979F5-6DB1-4945-BDDA-3BCD017D35A0}" destId="{40EA240A-FF55-41A8-9056-9E02987C1852}" srcOrd="3" destOrd="0" parTransId="{AAE60FA3-3291-49DE-A18C-36EB6C51E5A9}" sibTransId="{23509CA2-01AD-4349-86FF-5FD821350101}"/>
    <dgm:cxn modelId="{ED2CF35A-7D6A-4529-A8BC-C09C6ABB43ED}" type="presOf" srcId="{1BADC664-5185-4A50-A465-47067E324167}" destId="{2C693FE8-8DB6-4D02-97D4-055BD14E6E8F}" srcOrd="1" destOrd="0" presId="urn:microsoft.com/office/officeart/2005/8/layout/vProcess5"/>
    <dgm:cxn modelId="{1236AF8E-23E6-49A4-862A-B5745DE335BA}" type="presOf" srcId="{21580F1D-0AF0-44E2-888B-580CECB59D2C}" destId="{D1FE33E4-F1AE-4C09-920E-8F657F94AA92}" srcOrd="0" destOrd="0" presId="urn:microsoft.com/office/officeart/2005/8/layout/vProcess5"/>
    <dgm:cxn modelId="{662EB494-9B2A-42A9-B4FD-B7AF33B03DAA}" type="presOf" srcId="{89A72BFE-0599-4149-8E9A-FB85ED37655C}" destId="{92717481-A389-45C6-BDFF-719AA43467E9}" srcOrd="1" destOrd="0" presId="urn:microsoft.com/office/officeart/2005/8/layout/vProcess5"/>
    <dgm:cxn modelId="{B3B4AB9F-CBD5-465E-A556-08808AB981CA}" type="presOf" srcId="{89A72BFE-0599-4149-8E9A-FB85ED37655C}" destId="{C110F3D5-4D15-413E-92F5-174706B9F828}" srcOrd="0" destOrd="0" presId="urn:microsoft.com/office/officeart/2005/8/layout/vProcess5"/>
    <dgm:cxn modelId="{C8F5C5A0-A31A-495D-9B4A-90622BF0ACCE}" type="presOf" srcId="{CD5D9FA7-D1FB-4D0F-AD8F-172F47D5C97A}" destId="{D6950D03-1323-407D-9ED3-D36898A1356A}" srcOrd="0" destOrd="0" presId="urn:microsoft.com/office/officeart/2005/8/layout/vProcess5"/>
    <dgm:cxn modelId="{72FFA9A7-2461-4452-9B05-96D82B93EB92}" type="presOf" srcId="{38EDDFEF-4E23-4A9E-8C00-ED894F562465}" destId="{07780133-DC3F-44B3-BD9E-14C8D69D9CD5}" srcOrd="0" destOrd="0" presId="urn:microsoft.com/office/officeart/2005/8/layout/vProcess5"/>
    <dgm:cxn modelId="{DA4EE9A7-F299-4674-9D73-D6B2C124839F}" srcId="{E79979F5-6DB1-4945-BDDA-3BCD017D35A0}" destId="{1BADC664-5185-4A50-A465-47067E324167}" srcOrd="2" destOrd="0" parTransId="{192906E2-7019-4693-B8D4-6E6B7DE74D90}" sibTransId="{38EDDFEF-4E23-4A9E-8C00-ED894F562465}"/>
    <dgm:cxn modelId="{EBB411AE-BF68-4E61-93A7-850D156A3BBB}" srcId="{E79979F5-6DB1-4945-BDDA-3BCD017D35A0}" destId="{89A72BFE-0599-4149-8E9A-FB85ED37655C}" srcOrd="0" destOrd="0" parTransId="{49F5D672-6EAE-4378-8B6F-09A36D9E0A48}" sibTransId="{DDF162AF-0DA5-4C44-9A5E-982B3E566212}"/>
    <dgm:cxn modelId="{65F6E4B3-5C75-42AF-AF7A-3AFC97C75435}" type="presOf" srcId="{40EA240A-FF55-41A8-9056-9E02987C1852}" destId="{EE97DD93-DB05-458E-B8AA-20652E6C69A9}" srcOrd="0" destOrd="0" presId="urn:microsoft.com/office/officeart/2005/8/layout/vProcess5"/>
    <dgm:cxn modelId="{D9930BC8-17C3-4EBC-BFA0-347EE24E9D8D}" type="presOf" srcId="{1BADC664-5185-4A50-A465-47067E324167}" destId="{F996714D-4052-4E79-A762-C0FCD3B2FCEF}" srcOrd="0" destOrd="0" presId="urn:microsoft.com/office/officeart/2005/8/layout/vProcess5"/>
    <dgm:cxn modelId="{FB5C7ECA-D701-468D-B8BE-3F74BD44DCA3}" type="presOf" srcId="{E79979F5-6DB1-4945-BDDA-3BCD017D35A0}" destId="{69F93076-3956-414F-A565-B3F5E3A0F309}" srcOrd="0" destOrd="0" presId="urn:microsoft.com/office/officeart/2005/8/layout/vProcess5"/>
    <dgm:cxn modelId="{898784CA-E3E4-4C76-B1A9-8E4CC4FAEB24}" type="presOf" srcId="{DDF162AF-0DA5-4C44-9A5E-982B3E566212}" destId="{99ED1E0E-C571-45C5-9219-EA795D5EA042}" srcOrd="0" destOrd="0" presId="urn:microsoft.com/office/officeart/2005/8/layout/vProcess5"/>
    <dgm:cxn modelId="{E95DBDE6-6634-40EE-9BBC-D5C87682A1C5}" srcId="{E79979F5-6DB1-4945-BDDA-3BCD017D35A0}" destId="{CD5D9FA7-D1FB-4D0F-AD8F-172F47D5C97A}" srcOrd="1" destOrd="0" parTransId="{7E9F3345-69CC-4C8E-9028-545E0D8BAFE9}" sibTransId="{21580F1D-0AF0-44E2-888B-580CECB59D2C}"/>
    <dgm:cxn modelId="{45F8B1FC-0030-4985-8BAE-F057B36261F6}" type="presOf" srcId="{40EA240A-FF55-41A8-9056-9E02987C1852}" destId="{F2029276-57E0-4221-8F33-DEFCB9545F6D}" srcOrd="1" destOrd="0" presId="urn:microsoft.com/office/officeart/2005/8/layout/vProcess5"/>
    <dgm:cxn modelId="{67BA181B-7EDE-4826-A9AF-D351C76B8B09}" type="presParOf" srcId="{69F93076-3956-414F-A565-B3F5E3A0F309}" destId="{7ACBF203-E8D0-42FE-BEFD-BA4021B02240}" srcOrd="0" destOrd="0" presId="urn:microsoft.com/office/officeart/2005/8/layout/vProcess5"/>
    <dgm:cxn modelId="{F0657606-3DC8-4B58-BDD0-1D8CE22634E4}" type="presParOf" srcId="{69F93076-3956-414F-A565-B3F5E3A0F309}" destId="{C110F3D5-4D15-413E-92F5-174706B9F828}" srcOrd="1" destOrd="0" presId="urn:microsoft.com/office/officeart/2005/8/layout/vProcess5"/>
    <dgm:cxn modelId="{37659B6E-EDB0-416C-82BB-D3FAD9C0674A}" type="presParOf" srcId="{69F93076-3956-414F-A565-B3F5E3A0F309}" destId="{D6950D03-1323-407D-9ED3-D36898A1356A}" srcOrd="2" destOrd="0" presId="urn:microsoft.com/office/officeart/2005/8/layout/vProcess5"/>
    <dgm:cxn modelId="{DED66AD5-6043-404B-8F39-FD7790E08138}" type="presParOf" srcId="{69F93076-3956-414F-A565-B3F5E3A0F309}" destId="{F996714D-4052-4E79-A762-C0FCD3B2FCEF}" srcOrd="3" destOrd="0" presId="urn:microsoft.com/office/officeart/2005/8/layout/vProcess5"/>
    <dgm:cxn modelId="{64DEB452-92B3-42E8-BB14-11846FAA5DE7}" type="presParOf" srcId="{69F93076-3956-414F-A565-B3F5E3A0F309}" destId="{EE97DD93-DB05-458E-B8AA-20652E6C69A9}" srcOrd="4" destOrd="0" presId="urn:microsoft.com/office/officeart/2005/8/layout/vProcess5"/>
    <dgm:cxn modelId="{7C8EA49E-F5CB-4E51-A329-A62A9485E1FC}" type="presParOf" srcId="{69F93076-3956-414F-A565-B3F5E3A0F309}" destId="{99ED1E0E-C571-45C5-9219-EA795D5EA042}" srcOrd="5" destOrd="0" presId="urn:microsoft.com/office/officeart/2005/8/layout/vProcess5"/>
    <dgm:cxn modelId="{683344C1-8590-4061-8255-2E843D076082}" type="presParOf" srcId="{69F93076-3956-414F-A565-B3F5E3A0F309}" destId="{D1FE33E4-F1AE-4C09-920E-8F657F94AA92}" srcOrd="6" destOrd="0" presId="urn:microsoft.com/office/officeart/2005/8/layout/vProcess5"/>
    <dgm:cxn modelId="{F1C72454-C8B8-4B15-9FE9-9533A271C974}" type="presParOf" srcId="{69F93076-3956-414F-A565-B3F5E3A0F309}" destId="{07780133-DC3F-44B3-BD9E-14C8D69D9CD5}" srcOrd="7" destOrd="0" presId="urn:microsoft.com/office/officeart/2005/8/layout/vProcess5"/>
    <dgm:cxn modelId="{045D2594-ED9D-4913-B285-78128A0DC72A}" type="presParOf" srcId="{69F93076-3956-414F-A565-B3F5E3A0F309}" destId="{92717481-A389-45C6-BDFF-719AA43467E9}" srcOrd="8" destOrd="0" presId="urn:microsoft.com/office/officeart/2005/8/layout/vProcess5"/>
    <dgm:cxn modelId="{7C83C843-E6C4-492E-8CBF-3CBFC2490AD8}" type="presParOf" srcId="{69F93076-3956-414F-A565-B3F5E3A0F309}" destId="{42A4AFDF-2BCE-49E4-B2DD-D092E1C4C0CB}" srcOrd="9" destOrd="0" presId="urn:microsoft.com/office/officeart/2005/8/layout/vProcess5"/>
    <dgm:cxn modelId="{D0C497C5-61C9-42D1-927D-DE80D4FDB8BA}" type="presParOf" srcId="{69F93076-3956-414F-A565-B3F5E3A0F309}" destId="{2C693FE8-8DB6-4D02-97D4-055BD14E6E8F}" srcOrd="10" destOrd="0" presId="urn:microsoft.com/office/officeart/2005/8/layout/vProcess5"/>
    <dgm:cxn modelId="{6963DF27-75FE-45CC-A265-91CBA4A9A281}" type="presParOf" srcId="{69F93076-3956-414F-A565-B3F5E3A0F309}" destId="{F2029276-57E0-4221-8F33-DEFCB9545F6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0F3D5-4D15-413E-92F5-174706B9F828}">
      <dsp:nvSpPr>
        <dsp:cNvPr id="0" name=""/>
        <dsp:cNvSpPr/>
      </dsp:nvSpPr>
      <dsp:spPr>
        <a:xfrm>
          <a:off x="0" y="0"/>
          <a:ext cx="3803904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500" b="1" kern="1200"/>
            <a:t>さあ、頭の体操をしましょう！</a:t>
          </a:r>
          <a:endParaRPr lang="en-US" sz="1500" kern="1200"/>
        </a:p>
      </dsp:txBody>
      <dsp:txXfrm>
        <a:off x="25925" y="25925"/>
        <a:ext cx="2773975" cy="833289"/>
      </dsp:txXfrm>
    </dsp:sp>
    <dsp:sp modelId="{D6950D03-1323-407D-9ED3-D36898A1356A}">
      <dsp:nvSpPr>
        <dsp:cNvPr id="0" name=""/>
        <dsp:cNvSpPr/>
      </dsp:nvSpPr>
      <dsp:spPr>
        <a:xfrm>
          <a:off x="318576" y="1046073"/>
          <a:ext cx="3803904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500" b="1" kern="1200"/>
            <a:t>まず、問題を解答用紙に書いて下さい。問題を写すことによって答えがわかりやすいです。</a:t>
          </a:r>
          <a:endParaRPr lang="en-US" sz="1500" kern="1200"/>
        </a:p>
      </dsp:txBody>
      <dsp:txXfrm>
        <a:off x="344501" y="1071998"/>
        <a:ext cx="2858136" cy="833289"/>
      </dsp:txXfrm>
    </dsp:sp>
    <dsp:sp modelId="{F996714D-4052-4E79-A762-C0FCD3B2FCEF}">
      <dsp:nvSpPr>
        <dsp:cNvPr id="0" name=""/>
        <dsp:cNvSpPr/>
      </dsp:nvSpPr>
      <dsp:spPr>
        <a:xfrm>
          <a:off x="632399" y="2092147"/>
          <a:ext cx="3803904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500" b="1" kern="1200"/>
            <a:t>４つの熟語に共通する漢字１文字を見つけ出して、解答用紙の答えの欄に書いて下さい。</a:t>
          </a:r>
          <a:endParaRPr lang="en-US" sz="1500" kern="1200"/>
        </a:p>
      </dsp:txBody>
      <dsp:txXfrm>
        <a:off x="658324" y="2118072"/>
        <a:ext cx="2862891" cy="833289"/>
      </dsp:txXfrm>
    </dsp:sp>
    <dsp:sp modelId="{EE97DD93-DB05-458E-B8AA-20652E6C69A9}">
      <dsp:nvSpPr>
        <dsp:cNvPr id="0" name=""/>
        <dsp:cNvSpPr/>
      </dsp:nvSpPr>
      <dsp:spPr>
        <a:xfrm>
          <a:off x="950975" y="3138220"/>
          <a:ext cx="3803904" cy="885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ja-JP" sz="1500" b="1" kern="1200"/>
            <a:t>１問正解すると５点、１００点満点です。</a:t>
          </a:r>
          <a:endParaRPr lang="en-US" sz="1500" kern="1200"/>
        </a:p>
      </dsp:txBody>
      <dsp:txXfrm>
        <a:off x="976900" y="3164145"/>
        <a:ext cx="2858136" cy="833289"/>
      </dsp:txXfrm>
    </dsp:sp>
    <dsp:sp modelId="{99ED1E0E-C571-45C5-9219-EA795D5EA042}">
      <dsp:nvSpPr>
        <dsp:cNvPr id="0" name=""/>
        <dsp:cNvSpPr/>
      </dsp:nvSpPr>
      <dsp:spPr>
        <a:xfrm>
          <a:off x="3228563" y="677936"/>
          <a:ext cx="575340" cy="575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358015" y="677936"/>
        <a:ext cx="316437" cy="432943"/>
      </dsp:txXfrm>
    </dsp:sp>
    <dsp:sp modelId="{D1FE33E4-F1AE-4C09-920E-8F657F94AA92}">
      <dsp:nvSpPr>
        <dsp:cNvPr id="0" name=""/>
        <dsp:cNvSpPr/>
      </dsp:nvSpPr>
      <dsp:spPr>
        <a:xfrm>
          <a:off x="3547140" y="1724009"/>
          <a:ext cx="575340" cy="575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676592" y="1724009"/>
        <a:ext cx="316437" cy="432943"/>
      </dsp:txXfrm>
    </dsp:sp>
    <dsp:sp modelId="{07780133-DC3F-44B3-BD9E-14C8D69D9CD5}">
      <dsp:nvSpPr>
        <dsp:cNvPr id="0" name=""/>
        <dsp:cNvSpPr/>
      </dsp:nvSpPr>
      <dsp:spPr>
        <a:xfrm>
          <a:off x="3860962" y="2770083"/>
          <a:ext cx="575340" cy="5753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3990414" y="2770083"/>
        <a:ext cx="316437" cy="432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41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891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69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4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286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1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97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62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002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25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90D5580-3CEF-4EAA-8E82-9AC6E8D427A6}" type="datetimeFigureOut">
              <a:rPr kumimoji="1" lang="ja-JP" altLang="en-US" smtClean="0"/>
              <a:t>2022/4/14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80FC8E8-D5C9-42D0-807B-398254CFE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77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68532869@N08/16543319711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s/arte-rodin-auguste-bronce-famosos-1301872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publicdomainq.net/marathon-competitors-0006130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hyperlink" Target="https://www.flickr.com/photos/68532869@N08/1654331971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FDFFB6-0BED-4EFE-997C-60F0B6109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983" y="484174"/>
            <a:ext cx="8594034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頭の体操（</a:t>
            </a:r>
            <a:r>
              <a:rPr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虫食い</a:t>
            </a:r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漢字クイズ）</a:t>
            </a:r>
            <a:br>
              <a:rPr kumimoji="1" lang="en-US" altLang="ja-JP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</a:br>
            <a:r>
              <a:rPr kumimoji="1" lang="ja-JP" altLang="en-US" dirty="0">
                <a:solidFill>
                  <a:srgbClr val="002060"/>
                </a:solidFill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２０問題</a:t>
            </a:r>
          </a:p>
        </p:txBody>
      </p:sp>
      <p:graphicFrame>
        <p:nvGraphicFramePr>
          <p:cNvPr id="11" name="コンテンツ プレースホルダー 2">
            <a:extLst>
              <a:ext uri="{FF2B5EF4-FFF2-40B4-BE49-F238E27FC236}">
                <a16:creationId xmlns:a16="http://schemas.microsoft.com/office/drawing/2014/main" id="{FF97FBF7-496F-7409-3D3B-12C66B2A01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92167036"/>
              </p:ext>
            </p:extLst>
          </p:nvPr>
        </p:nvGraphicFramePr>
        <p:xfrm>
          <a:off x="635785" y="2151822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C0F3387-250E-4D79-B936-C258848CC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5310" y="6169398"/>
            <a:ext cx="5181600" cy="639279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ロダン・パソコン・スクール</a:t>
            </a:r>
          </a:p>
        </p:txBody>
      </p:sp>
      <p:pic>
        <p:nvPicPr>
          <p:cNvPr id="9" name="図 8" descr="岩の上に座っている男性の像&#10;&#10;中程度の精度で自動的に生成された説明">
            <a:extLst>
              <a:ext uri="{FF2B5EF4-FFF2-40B4-BE49-F238E27FC236}">
                <a16:creationId xmlns:a16="http://schemas.microsoft.com/office/drawing/2014/main" id="{FBF98440-8438-4C2E-80C2-FE0BFD727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97880" y="2226366"/>
            <a:ext cx="5658335" cy="3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15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7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尾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首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行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語</a:t>
            </a:r>
          </a:p>
        </p:txBody>
      </p:sp>
    </p:spTree>
    <p:extLst>
      <p:ext uri="{BB962C8B-B14F-4D97-AF65-F5344CB8AC3E}">
        <p14:creationId xmlns:p14="http://schemas.microsoft.com/office/powerpoint/2010/main" val="4252193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8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復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気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婚</a:t>
            </a:r>
          </a:p>
        </p:txBody>
      </p:sp>
    </p:spTree>
    <p:extLst>
      <p:ext uri="{BB962C8B-B14F-4D97-AF65-F5344CB8AC3E}">
        <p14:creationId xmlns:p14="http://schemas.microsoft.com/office/powerpoint/2010/main" val="138093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9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性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急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悪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感</a:t>
            </a:r>
          </a:p>
        </p:txBody>
      </p:sp>
    </p:spTree>
    <p:extLst>
      <p:ext uri="{BB962C8B-B14F-4D97-AF65-F5344CB8AC3E}">
        <p14:creationId xmlns:p14="http://schemas.microsoft.com/office/powerpoint/2010/main" val="3007457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10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化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粧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時</a:t>
            </a:r>
          </a:p>
        </p:txBody>
      </p:sp>
    </p:spTree>
    <p:extLst>
      <p:ext uri="{BB962C8B-B14F-4D97-AF65-F5344CB8AC3E}">
        <p14:creationId xmlns:p14="http://schemas.microsoft.com/office/powerpoint/2010/main" val="157506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11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虫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害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歯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泣</a:t>
            </a:r>
          </a:p>
        </p:txBody>
      </p:sp>
    </p:spTree>
    <p:extLst>
      <p:ext uri="{BB962C8B-B14F-4D97-AF65-F5344CB8AC3E}">
        <p14:creationId xmlns:p14="http://schemas.microsoft.com/office/powerpoint/2010/main" val="3577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12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漁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別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学</a:t>
            </a:r>
          </a:p>
        </p:txBody>
      </p:sp>
    </p:spTree>
    <p:extLst>
      <p:ext uri="{BB962C8B-B14F-4D97-AF65-F5344CB8AC3E}">
        <p14:creationId xmlns:p14="http://schemas.microsoft.com/office/powerpoint/2010/main" val="1701578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13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意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善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外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敬</a:t>
            </a:r>
          </a:p>
        </p:txBody>
      </p:sp>
    </p:spTree>
    <p:extLst>
      <p:ext uri="{BB962C8B-B14F-4D97-AF65-F5344CB8AC3E}">
        <p14:creationId xmlns:p14="http://schemas.microsoft.com/office/powerpoint/2010/main" val="29717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14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悪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詩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語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暴</a:t>
            </a:r>
          </a:p>
        </p:txBody>
      </p:sp>
    </p:spTree>
    <p:extLst>
      <p:ext uri="{BB962C8B-B14F-4D97-AF65-F5344CB8AC3E}">
        <p14:creationId xmlns:p14="http://schemas.microsoft.com/office/powerpoint/2010/main" val="1802334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15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字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活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体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画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習</a:t>
            </a:r>
          </a:p>
        </p:txBody>
      </p:sp>
    </p:spTree>
    <p:extLst>
      <p:ext uri="{BB962C8B-B14F-4D97-AF65-F5344CB8AC3E}">
        <p14:creationId xmlns:p14="http://schemas.microsoft.com/office/powerpoint/2010/main" val="863087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16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句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点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読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文</a:t>
            </a:r>
          </a:p>
        </p:txBody>
      </p:sp>
    </p:spTree>
    <p:extLst>
      <p:ext uri="{BB962C8B-B14F-4D97-AF65-F5344CB8AC3E}">
        <p14:creationId xmlns:p14="http://schemas.microsoft.com/office/powerpoint/2010/main" val="3983784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F277F3-95B0-485B-B9DE-DFDA53F8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それでは「問題」スタートします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A7BB744-49EF-4304-A07D-68DEDF40D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解答用紙と筆記具を用意してください。</a:t>
            </a:r>
            <a:endParaRPr kumimoji="1" lang="en-US" altLang="ja-JP" b="1" dirty="0"/>
          </a:p>
          <a:p>
            <a:r>
              <a:rPr lang="ja-JP" altLang="en-US" sz="2800" b="1" dirty="0">
                <a:solidFill>
                  <a:srgbClr val="FF0000"/>
                </a:solidFill>
              </a:rPr>
              <a:t>４つの熟語に共通する漢字１文字を見つけてね！！</a:t>
            </a:r>
            <a:endParaRPr kumimoji="1" lang="en-US" altLang="ja-JP" sz="2800" b="1" dirty="0">
              <a:solidFill>
                <a:srgbClr val="FF0000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FC607D-897C-41EE-901F-119197EBC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02922" y="3814767"/>
            <a:ext cx="2607728" cy="271226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2BE971-FB24-413D-9526-77FD267B3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flipH="1">
            <a:off x="748221" y="3260349"/>
            <a:ext cx="2153323" cy="2835651"/>
          </a:xfrm>
          <a:prstGeom prst="rect">
            <a:avLst/>
          </a:prstGeom>
        </p:spPr>
      </p:pic>
      <p:sp>
        <p:nvSpPr>
          <p:cNvPr id="4" name="思考の吹き出し: 雲形 3">
            <a:extLst>
              <a:ext uri="{FF2B5EF4-FFF2-40B4-BE49-F238E27FC236}">
                <a16:creationId xmlns:a16="http://schemas.microsoft.com/office/drawing/2014/main" id="{B426595B-BECA-4E46-9A54-13B084ACF451}"/>
              </a:ext>
            </a:extLst>
          </p:cNvPr>
          <p:cNvSpPr/>
          <p:nvPr/>
        </p:nvSpPr>
        <p:spPr>
          <a:xfrm>
            <a:off x="3612445" y="3936999"/>
            <a:ext cx="5339644" cy="2012245"/>
          </a:xfrm>
          <a:prstGeom prst="cloudCallout">
            <a:avLst>
              <a:gd name="adj1" fmla="val -66194"/>
              <a:gd name="adj2" fmla="val -525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頑張ってね！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１問から答えを並べてみるとアハ体験できるよ</a:t>
            </a: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7440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lick.wav"/>
          </p:stSnd>
        </p:sndAc>
      </p:transition>
    </mc:Choice>
    <mc:Fallback xmlns="">
      <p:transition spd="slow">
        <p:split orient="vert"/>
        <p:sndAc>
          <p:stSnd>
            <p:snd r:embed="rId7" name="click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17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医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獣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師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女</a:t>
            </a:r>
          </a:p>
        </p:txBody>
      </p:sp>
    </p:spTree>
    <p:extLst>
      <p:ext uri="{BB962C8B-B14F-4D97-AF65-F5344CB8AC3E}">
        <p14:creationId xmlns:p14="http://schemas.microsoft.com/office/powerpoint/2010/main" val="3989010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18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図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書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原</a:t>
            </a:r>
          </a:p>
        </p:txBody>
      </p:sp>
    </p:spTree>
    <p:extLst>
      <p:ext uri="{BB962C8B-B14F-4D97-AF65-F5344CB8AC3E}">
        <p14:creationId xmlns:p14="http://schemas.microsoft.com/office/powerpoint/2010/main" val="300856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19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順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次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道</a:t>
            </a:r>
          </a:p>
        </p:txBody>
      </p:sp>
    </p:spTree>
    <p:extLst>
      <p:ext uri="{BB962C8B-B14F-4D97-AF65-F5344CB8AC3E}">
        <p14:creationId xmlns:p14="http://schemas.microsoft.com/office/powerpoint/2010/main" val="363174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222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20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子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因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弟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梯</a:t>
            </a:r>
          </a:p>
        </p:txBody>
      </p:sp>
    </p:spTree>
    <p:extLst>
      <p:ext uri="{BB962C8B-B14F-4D97-AF65-F5344CB8AC3E}">
        <p14:creationId xmlns:p14="http://schemas.microsoft.com/office/powerpoint/2010/main" val="2306063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21039-E2FB-4F2E-8912-F333CE155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599"/>
            <a:ext cx="9875520" cy="2004885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頭の体操、お疲れさまでした</a:t>
            </a:r>
            <a:br>
              <a:rPr kumimoji="1" lang="en-US" altLang="ja-JP" dirty="0"/>
            </a:br>
            <a:r>
              <a:rPr lang="ja-JP" altLang="en-US" dirty="0"/>
              <a:t>虫食い</a:t>
            </a:r>
            <a:r>
              <a:rPr kumimoji="1" lang="ja-JP" altLang="en-US" dirty="0"/>
              <a:t>漢字クイズどうでしたか？</a:t>
            </a:r>
            <a:br>
              <a:rPr kumimoji="1" lang="en-US" altLang="ja-JP" dirty="0"/>
            </a:br>
            <a:r>
              <a:rPr kumimoji="1" lang="ja-JP" altLang="en-US" dirty="0"/>
              <a:t>簡単なようで意外と難しいですね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DEA08F-7DB1-48C2-A774-7A4F8E5A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9" y="3476610"/>
            <a:ext cx="9601196" cy="1840458"/>
          </a:xfrm>
        </p:spPr>
        <p:txBody>
          <a:bodyPr/>
          <a:lstStyle/>
          <a:p>
            <a:r>
              <a:rPr kumimoji="1" lang="ja-JP" altLang="en-US" dirty="0"/>
              <a:t>アハ体験も出来ましたか？</a:t>
            </a:r>
            <a:endParaRPr kumimoji="1" lang="en-US" altLang="ja-JP" dirty="0"/>
          </a:p>
          <a:p>
            <a:pPr marL="45720" marR="0" lvl="0" indent="0" algn="l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Corbel" pitchFamily="34" charset="0"/>
              <a:buNone/>
              <a:tabLst/>
              <a:defRPr/>
            </a:pPr>
            <a:r>
              <a:rPr lang="ja-JP" altLang="en-US" dirty="0"/>
              <a:t>　　　　　　　</a:t>
            </a:r>
            <a:r>
              <a:rPr kumimoji="1" lang="ja-JP" alt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Corbel" panose="020B0503020204020204"/>
                <a:ea typeface="ＭＳ ゴシック" panose="020B0609070205080204" pitchFamily="49" charset="-128"/>
                <a:cs typeface="+mn-cs"/>
              </a:rPr>
              <a:t>頭の体操で脳を活性化虫食い漢字クイズ順子</a:t>
            </a:r>
            <a:endParaRPr kumimoji="1" lang="en-US" altLang="ja-JP" sz="15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Corbel" panose="020B0503020204020204"/>
              <a:ea typeface="ＭＳ ゴシック" panose="020B0609070205080204" pitchFamily="49" charset="-128"/>
              <a:cs typeface="+mn-cs"/>
            </a:endParaRPr>
          </a:p>
          <a:p>
            <a:pPr marL="45720" indent="0">
              <a:buNone/>
            </a:pPr>
            <a:r>
              <a:rPr lang="ja-JP" altLang="en-US" dirty="0"/>
              <a:t>　　　　</a:t>
            </a:r>
            <a:endParaRPr kumimoji="1" lang="en-US" altLang="ja-JP" dirty="0"/>
          </a:p>
          <a:p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ＭＳ ゴシック" panose="020B0609070205080204" pitchFamily="49" charset="-128"/>
                <a:cs typeface="+mn-cs"/>
              </a:rPr>
              <a:t>以上で終了です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7F36197-BE09-4B96-81CB-B1696E911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44139" y="3071751"/>
            <a:ext cx="3737113" cy="249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7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lick.wav"/>
          </p:stSnd>
        </p:sndAc>
      </p:transition>
    </mc:Choice>
    <mc:Fallback xmlns="">
      <p:transition spd="med">
        <p:fade/>
        <p:sndAc>
          <p:stSnd>
            <p:snd r:embed="rId5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第１問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764407" y="4431996"/>
            <a:ext cx="1401193" cy="150342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頭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26CC6D-F624-4953-961F-D9694D14512A}"/>
              </a:ext>
            </a:extLst>
          </p:cNvPr>
          <p:cNvSpPr txBox="1"/>
          <p:nvPr/>
        </p:nvSpPr>
        <p:spPr>
          <a:xfrm>
            <a:off x="2415594" y="1339835"/>
            <a:ext cx="6719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8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音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5B128F-F56D-454F-9D55-87511E0E8377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脳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9D0F60E-E20D-4B47-9BF3-6B82E3982563}"/>
              </a:ext>
            </a:extLst>
          </p:cNvPr>
          <p:cNvSpPr txBox="1"/>
          <p:nvPr/>
        </p:nvSpPr>
        <p:spPr>
          <a:xfrm>
            <a:off x="2441242" y="290130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金</a:t>
            </a:r>
            <a:endParaRPr kumimoji="1" lang="en-US" altLang="ja-JP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C057908-C1D7-4EFB-932E-FFA291A446DD}"/>
              </a:ext>
            </a:extLst>
          </p:cNvPr>
          <p:cNvSpPr txBox="1"/>
          <p:nvPr/>
        </p:nvSpPr>
        <p:spPr>
          <a:xfrm>
            <a:off x="1253870" y="2130091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AR P明朝体U" panose="02020A00000000000000" pitchFamily="18" charset="-128"/>
                <a:ea typeface="AR P明朝体U" panose="02020A00000000000000" pitchFamily="18" charset="-128"/>
              </a:rPr>
              <a:t>筆</a:t>
            </a:r>
          </a:p>
        </p:txBody>
      </p:sp>
    </p:spTree>
    <p:extLst>
      <p:ext uri="{BB962C8B-B14F-4D97-AF65-F5344CB8AC3E}">
        <p14:creationId xmlns:p14="http://schemas.microsoft.com/office/powerpoint/2010/main" val="739207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2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野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A1794A-CE0C-405D-86CA-DD7F8C3B7DDA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>
                <a:latin typeface="AR P明朝体U" panose="02020A00000000000000" pitchFamily="18" charset="-128"/>
                <a:ea typeface="AR P明朝体U" panose="02020A00000000000000" pitchFamily="18" charset="-128"/>
              </a:rPr>
              <a:t>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F3EC26E-02FA-40E9-9A02-CE2AB8E319FC}"/>
              </a:ext>
            </a:extLst>
          </p:cNvPr>
          <p:cNvSpPr txBox="1"/>
          <p:nvPr/>
        </p:nvSpPr>
        <p:spPr>
          <a:xfrm>
            <a:off x="3664849" y="214292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球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53735FE-80CB-4A2E-A788-FA9200D6943D}"/>
              </a:ext>
            </a:extLst>
          </p:cNvPr>
          <p:cNvSpPr txBox="1"/>
          <p:nvPr/>
        </p:nvSpPr>
        <p:spPr>
          <a:xfrm>
            <a:off x="2428418" y="289692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菊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E98175F-6957-46F5-B601-6C17BCD0DC31}"/>
              </a:ext>
            </a:extLst>
          </p:cNvPr>
          <p:cNvSpPr txBox="1"/>
          <p:nvPr/>
        </p:nvSpPr>
        <p:spPr>
          <a:xfrm>
            <a:off x="1298222" y="2135046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裾</a:t>
            </a:r>
          </a:p>
        </p:txBody>
      </p:sp>
    </p:spTree>
    <p:extLst>
      <p:ext uri="{BB962C8B-B14F-4D97-AF65-F5344CB8AC3E}">
        <p14:creationId xmlns:p14="http://schemas.microsoft.com/office/powerpoint/2010/main" val="571240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3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体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4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>
                <a:latin typeface="AR P明朝体U" panose="02020A00000000000000" pitchFamily="18" charset="-128"/>
                <a:ea typeface="AR P明朝体U" panose="02020A00000000000000" pitchFamily="18" charset="-128"/>
              </a:rPr>
              <a:t>裁</a:t>
            </a:r>
            <a:endParaRPr kumimoji="1" lang="ja-JP" altLang="en-US" sz="3600" dirty="0">
              <a:latin typeface="AR P明朝体U" panose="02020A00000000000000" pitchFamily="18" charset="-128"/>
              <a:ea typeface="AR P明朝体U" panose="02020A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書</a:t>
            </a:r>
          </a:p>
        </p:txBody>
      </p:sp>
    </p:spTree>
    <p:extLst>
      <p:ext uri="{BB962C8B-B14F-4D97-AF65-F5344CB8AC3E}">
        <p14:creationId xmlns:p14="http://schemas.microsoft.com/office/powerpoint/2010/main" val="40620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4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操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作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4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貞</a:t>
            </a:r>
          </a:p>
        </p:txBody>
      </p:sp>
    </p:spTree>
    <p:extLst>
      <p:ext uri="{BB962C8B-B14F-4D97-AF65-F5344CB8AC3E}">
        <p14:creationId xmlns:p14="http://schemas.microsoft.com/office/powerpoint/2010/main" val="3734256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5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出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放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荷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4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演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遠</a:t>
            </a:r>
          </a:p>
        </p:txBody>
      </p:sp>
    </p:spTree>
    <p:extLst>
      <p:ext uri="{BB962C8B-B14F-4D97-AF65-F5344CB8AC3E}">
        <p14:creationId xmlns:p14="http://schemas.microsoft.com/office/powerpoint/2010/main" val="160436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8EC8B7-BD8E-4C6C-9F7C-A5B356C73417}"/>
              </a:ext>
            </a:extLst>
          </p:cNvPr>
          <p:cNvSpPr txBox="1"/>
          <p:nvPr/>
        </p:nvSpPr>
        <p:spPr>
          <a:xfrm>
            <a:off x="848139" y="440085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第</a:t>
            </a:r>
            <a:r>
              <a:rPr kumimoji="1" lang="en-US" altLang="ja-JP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6</a:t>
            </a:r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0AC0E6-C59D-4E16-BDEA-5CD3B1B37B1F}"/>
              </a:ext>
            </a:extLst>
          </p:cNvPr>
          <p:cNvSpPr txBox="1"/>
          <p:nvPr/>
        </p:nvSpPr>
        <p:spPr>
          <a:xfrm>
            <a:off x="848139" y="3988904"/>
            <a:ext cx="1974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AR Pゴシック体S" panose="020B0600010101010101" pitchFamily="50" charset="-128"/>
                <a:ea typeface="AR Pゴシック体S" panose="020B0600010101010101" pitchFamily="50" charset="-128"/>
              </a:rPr>
              <a:t>答え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402895-B9DF-4E31-AD59-6C457B4F183F}"/>
              </a:ext>
            </a:extLst>
          </p:cNvPr>
          <p:cNvSpPr txBox="1"/>
          <p:nvPr/>
        </p:nvSpPr>
        <p:spPr>
          <a:xfrm>
            <a:off x="2822713" y="4365485"/>
            <a:ext cx="1391479" cy="14465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+mj-ea"/>
                <a:ea typeface="+mj-ea"/>
              </a:rPr>
              <a:t>脳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8049A90-2F72-443A-852D-AA4C0D7E1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95" y="2060613"/>
            <a:ext cx="2282234" cy="228223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CE60B5-2CDD-4907-BC50-66FFB2D5D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361" y="4488873"/>
            <a:ext cx="1968023" cy="196802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D0B82A-9614-4605-89A1-00D5D698AD27}"/>
              </a:ext>
            </a:extLst>
          </p:cNvPr>
          <p:cNvSpPr txBox="1"/>
          <p:nvPr/>
        </p:nvSpPr>
        <p:spPr>
          <a:xfrm>
            <a:off x="8669634" y="2878564"/>
            <a:ext cx="2164016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分かった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49420A-22CA-4314-AF60-6CEDEB5D76CA}"/>
              </a:ext>
            </a:extLst>
          </p:cNvPr>
          <p:cNvSpPr txBox="1"/>
          <p:nvPr/>
        </p:nvSpPr>
        <p:spPr>
          <a:xfrm>
            <a:off x="8700957" y="5149718"/>
            <a:ext cx="2870597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分からない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F5AA00E9-BC9B-45A4-B2C9-F3238E662F62}"/>
              </a:ext>
            </a:extLst>
          </p:cNvPr>
          <p:cNvCxnSpPr/>
          <p:nvPr/>
        </p:nvCxnSpPr>
        <p:spPr>
          <a:xfrm>
            <a:off x="5361709" y="290945"/>
            <a:ext cx="0" cy="627611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614EA34-6BB6-42B9-A383-A07869920CFD}"/>
              </a:ext>
            </a:extLst>
          </p:cNvPr>
          <p:cNvSpPr txBox="1"/>
          <p:nvPr/>
        </p:nvSpPr>
        <p:spPr>
          <a:xfrm>
            <a:off x="5597539" y="486251"/>
            <a:ext cx="62068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highlight>
                  <a:srgbClr val="00FFFF"/>
                </a:highlight>
              </a:rPr>
              <a:t>顔の前で手で表現してね</a:t>
            </a:r>
            <a:endParaRPr kumimoji="1" lang="en-US" altLang="ja-JP" sz="4000" dirty="0">
              <a:highlight>
                <a:srgbClr val="00FFFF"/>
              </a:highlight>
            </a:endParaRPr>
          </a:p>
          <a:p>
            <a:r>
              <a:rPr kumimoji="1" lang="ja-JP" altLang="en-US" sz="4000" dirty="0">
                <a:highlight>
                  <a:srgbClr val="00FFFF"/>
                </a:highlight>
              </a:rPr>
              <a:t>その後、答えが出るよ。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D844911-C927-41B6-BC0A-15FEDAD7396B}"/>
              </a:ext>
            </a:extLst>
          </p:cNvPr>
          <p:cNvSpPr txBox="1"/>
          <p:nvPr/>
        </p:nvSpPr>
        <p:spPr>
          <a:xfrm>
            <a:off x="581891" y="6179127"/>
            <a:ext cx="3325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次の問題に行くよ→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3E110626-3617-43B7-9702-00D23BFF32D8}"/>
              </a:ext>
            </a:extLst>
          </p:cNvPr>
          <p:cNvSpPr/>
          <p:nvPr/>
        </p:nvSpPr>
        <p:spPr>
          <a:xfrm>
            <a:off x="2078334" y="3968770"/>
            <a:ext cx="3117272" cy="21902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D817520-A1DB-4E09-8FB6-7AFEE09FE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178" y="1168105"/>
            <a:ext cx="4624812" cy="259596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0BF3A5-9212-462E-B5C5-A4AABA7DDCB6}"/>
              </a:ext>
            </a:extLst>
          </p:cNvPr>
          <p:cNvSpPr txBox="1"/>
          <p:nvPr/>
        </p:nvSpPr>
        <p:spPr>
          <a:xfrm>
            <a:off x="2428418" y="1352667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洗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D73FD34-EB8D-4643-8039-2DD6FA08362A}"/>
              </a:ext>
            </a:extLst>
          </p:cNvPr>
          <p:cNvSpPr txBox="1"/>
          <p:nvPr/>
        </p:nvSpPr>
        <p:spPr>
          <a:xfrm>
            <a:off x="3664849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力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8A79EE-CF1E-4281-8027-5100C1AAD4AE}"/>
              </a:ext>
            </a:extLst>
          </p:cNvPr>
          <p:cNvSpPr txBox="1"/>
          <p:nvPr/>
        </p:nvSpPr>
        <p:spPr>
          <a:xfrm>
            <a:off x="2428418" y="2937883"/>
            <a:ext cx="4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0C5E9C-036F-4C81-A212-146F8647764E}"/>
              </a:ext>
            </a:extLst>
          </p:cNvPr>
          <p:cNvSpPr txBox="1"/>
          <p:nvPr/>
        </p:nvSpPr>
        <p:spPr>
          <a:xfrm>
            <a:off x="1286933" y="211491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AR P明朝体U" panose="02020A00000000000000" pitchFamily="18" charset="-128"/>
                <a:ea typeface="AR P明朝体U" panose="02020A00000000000000" pitchFamily="18" charset="-128"/>
              </a:rPr>
              <a:t>左</a:t>
            </a:r>
          </a:p>
        </p:txBody>
      </p:sp>
    </p:spTree>
    <p:extLst>
      <p:ext uri="{BB962C8B-B14F-4D97-AF65-F5344CB8AC3E}">
        <p14:creationId xmlns:p14="http://schemas.microsoft.com/office/powerpoint/2010/main" val="3215592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</p:bld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498</TotalTime>
  <Words>836</Words>
  <Application>Microsoft Office PowerPoint</Application>
  <PresentationFormat>ワイド画面</PresentationFormat>
  <Paragraphs>259</Paragraphs>
  <Slides>24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AR Pゴシック体S</vt:lpstr>
      <vt:lpstr>AR P明朝体U</vt:lpstr>
      <vt:lpstr>ＭＳ ゴシック</vt:lpstr>
      <vt:lpstr>Corbel</vt:lpstr>
      <vt:lpstr>基礎</vt:lpstr>
      <vt:lpstr>頭の体操（虫食い漢字クイズ） ２０問題</vt:lpstr>
      <vt:lpstr>それでは「問題」スタートします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頭の体操、お疲れさまでした 虫食い漢字クイズどうでしたか？ 簡単なようで意外と難しいですね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頭の体操（バラバラ漢字クイズ） ２０問題</dc:title>
  <dc:creator>澤井 勝之</dc:creator>
  <cp:lastModifiedBy>沢井 順子</cp:lastModifiedBy>
  <cp:revision>21</cp:revision>
  <dcterms:created xsi:type="dcterms:W3CDTF">2022-03-12T22:51:29Z</dcterms:created>
  <dcterms:modified xsi:type="dcterms:W3CDTF">2022-04-14T07:33:36Z</dcterms:modified>
</cp:coreProperties>
</file>