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78" r:id="rId3"/>
    <p:sldId id="261" r:id="rId4"/>
    <p:sldId id="280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01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5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97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9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37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46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18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7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6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10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07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3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8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92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74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52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05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532869@N08/1654331971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s/arte-rodin-auguste-bronce-famosos-1301872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ublicdomainq.net/marathon-competitors-00061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flickr.com/photos/68532869@N08/165433197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DFFB6-0BED-4EFE-997C-60F0B610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983" y="484174"/>
            <a:ext cx="8594034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頭の体操（</a:t>
            </a:r>
            <a:r>
              <a:rPr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虫食い</a:t>
            </a:r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漢字クイズ）</a:t>
            </a:r>
            <a:br>
              <a:rPr kumimoji="1" lang="en-US" altLang="ja-JP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２０問題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B442D0-196D-4295-B1E9-30D23BD13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785" y="2151822"/>
            <a:ext cx="4754880" cy="402336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さあ、頭の体操をしましょう！</a:t>
            </a:r>
            <a:endParaRPr lang="en-US" altLang="ja-JP" b="1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170000"/>
              </a:lnSpc>
            </a:pPr>
            <a:r>
              <a:rPr lang="ja-JP" altLang="en-US" b="1" dirty="0">
                <a:solidFill>
                  <a:schemeClr val="tx1"/>
                </a:solidFill>
                <a:effectLst/>
              </a:rPr>
              <a:t>まず、問題を解答用紙に書いて下さい。問題を写すことによって答えがわかりやすいです。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lang="en-US" altLang="ja-JP" b="1" dirty="0">
              <a:solidFill>
                <a:schemeClr val="tx1"/>
              </a:solidFill>
              <a:effectLst/>
            </a:endParaRPr>
          </a:p>
          <a:p>
            <a:pPr>
              <a:lnSpc>
                <a:spcPct val="170000"/>
              </a:lnSpc>
            </a:pPr>
            <a:r>
              <a:rPr lang="ja-JP" altLang="en-US" b="1" dirty="0">
                <a:solidFill>
                  <a:schemeClr val="tx1"/>
                </a:solidFill>
              </a:rPr>
              <a:t>４つの熟語に共通する漢字１文字を見つけ出して、解答用紙の答えの欄に書いて下さい。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１問正解すると５点、１００点満点です。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0F3387-250E-4D79-B936-C258848C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5310" y="6169398"/>
            <a:ext cx="5181600" cy="639279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ロダン・パソコン・スクール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BF98440-8438-4C2E-80C2-FE0BFD72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7880" y="2226366"/>
            <a:ext cx="5658335" cy="3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第７問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1" y="1240235"/>
            <a:ext cx="4437675" cy="24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5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第８問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呼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2" y="1240235"/>
            <a:ext cx="4437673" cy="24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第９問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口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2" y="1240235"/>
            <a:ext cx="4437673" cy="24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6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第１０問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1" cy="24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7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第１１問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1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9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第１２問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上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81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第１３問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3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第１４問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水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0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第１５問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1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第１６問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6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277F3-95B0-485B-B9DE-DFDA53F8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それでは「問題」スタートします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BB744-49EF-4304-A07D-68DEDF40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解答用紙と筆記具を用意してください。</a:t>
            </a:r>
            <a:endParaRPr kumimoji="1" lang="en-US" altLang="ja-JP" b="1" dirty="0"/>
          </a:p>
          <a:p>
            <a:r>
              <a:rPr lang="ja-JP" altLang="en-US" sz="2800" b="1" dirty="0">
                <a:solidFill>
                  <a:srgbClr val="FF0000"/>
                </a:solidFill>
              </a:rPr>
              <a:t>４つの熟語に共通する漢字１文字を見つけてね！！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C607D-897C-41EE-901F-119197EBC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2922" y="3814767"/>
            <a:ext cx="2607728" cy="2712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2BE971-FB24-413D-9526-77FD267B3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242904" y="3260349"/>
            <a:ext cx="2153323" cy="2835651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B426595B-BECA-4E46-9A54-13B084ACF451}"/>
              </a:ext>
            </a:extLst>
          </p:cNvPr>
          <p:cNvSpPr/>
          <p:nvPr/>
        </p:nvSpPr>
        <p:spPr>
          <a:xfrm>
            <a:off x="4918364" y="3429000"/>
            <a:ext cx="3738349" cy="2227429"/>
          </a:xfrm>
          <a:prstGeom prst="cloudCallout">
            <a:avLst>
              <a:gd name="adj1" fmla="val -66205"/>
              <a:gd name="adj2" fmla="val -28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他の人と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相談してね</a:t>
            </a:r>
          </a:p>
        </p:txBody>
      </p:sp>
    </p:spTree>
    <p:extLst>
      <p:ext uri="{BB962C8B-B14F-4D97-AF65-F5344CB8AC3E}">
        <p14:creationId xmlns:p14="http://schemas.microsoft.com/office/powerpoint/2010/main" val="37440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第１７問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年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04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第１８問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本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6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第１９問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3" y="1240235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0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70580" y="441387"/>
            <a:ext cx="303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第２０問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878" y="1260372"/>
            <a:ext cx="4437670" cy="2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30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21039-E2FB-4F2E-8912-F333CE15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00488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頭の体操、お疲れさまでした</a:t>
            </a:r>
            <a:br>
              <a:rPr kumimoji="1" lang="en-US" altLang="ja-JP" dirty="0"/>
            </a:br>
            <a:r>
              <a:rPr lang="ja-JP" altLang="en-US" dirty="0"/>
              <a:t>虫食い</a:t>
            </a:r>
            <a:r>
              <a:rPr kumimoji="1" lang="ja-JP" altLang="en-US" dirty="0"/>
              <a:t>漢字クイズどうでしたか？</a:t>
            </a:r>
            <a:br>
              <a:rPr kumimoji="1" lang="en-US" altLang="ja-JP" dirty="0"/>
            </a:br>
            <a:r>
              <a:rPr kumimoji="1" lang="ja-JP" altLang="en-US" dirty="0"/>
              <a:t>簡単なようで意外と難しいですね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DEA08F-7DB1-48C2-A774-7A4F8E5A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9" y="3476609"/>
            <a:ext cx="9601196" cy="3318936"/>
          </a:xfrm>
        </p:spPr>
        <p:txBody>
          <a:bodyPr/>
          <a:lstStyle/>
          <a:p>
            <a:r>
              <a:rPr kumimoji="1" lang="ja-JP" altLang="en-US" dirty="0"/>
              <a:t>これで共有画面は終わります。</a:t>
            </a:r>
            <a:endParaRPr kumimoji="1" lang="en-US" altLang="ja-JP" dirty="0"/>
          </a:p>
          <a:p>
            <a:r>
              <a:rPr kumimoji="1" lang="ja-JP" altLang="en-US" dirty="0"/>
              <a:t>Ｚｏｏｍのリアクションをしてください。</a:t>
            </a:r>
            <a:endParaRPr kumimoji="1" lang="en-US" altLang="ja-JP" dirty="0"/>
          </a:p>
          <a:p>
            <a:r>
              <a:rPr kumimoji="1" lang="ja-JP" altLang="en-US" dirty="0"/>
              <a:t>最後に、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のチャットで感想を</a:t>
            </a:r>
            <a:br>
              <a:rPr kumimoji="1" lang="en-US" altLang="ja-JP" dirty="0"/>
            </a:br>
            <a:r>
              <a:rPr kumimoji="1" lang="ja-JP" altLang="en-US" dirty="0"/>
              <a:t>書いて、皆さんが出そろったら</a:t>
            </a:r>
            <a:br>
              <a:rPr kumimoji="1" lang="en-US" altLang="ja-JP" dirty="0"/>
            </a:br>
            <a:r>
              <a:rPr kumimoji="1" lang="ja-JP" altLang="en-US" dirty="0"/>
              <a:t>チャットを保存して後で見てくださいね</a:t>
            </a:r>
            <a:endParaRPr kumimoji="1" lang="en-US" altLang="ja-JP" dirty="0"/>
          </a:p>
          <a:p>
            <a:r>
              <a:rPr lang="ja-JP" altLang="en-US" dirty="0"/>
              <a:t>以上で終了です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F36197-BE09-4B96-81CB-B1696E91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4139" y="3071751"/>
            <a:ext cx="3737113" cy="2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0" y="1240235"/>
            <a:ext cx="4437679" cy="24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第２問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0" y="1240235"/>
            <a:ext cx="4437678" cy="24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第３問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学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0" y="1240235"/>
            <a:ext cx="4437678" cy="24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5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第４問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0" y="1240235"/>
            <a:ext cx="4437677" cy="24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4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第５問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0" y="1240235"/>
            <a:ext cx="4437677" cy="24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7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第６問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権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1" y="1240235"/>
            <a:ext cx="4437675" cy="24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768</Words>
  <Application>Microsoft Office PowerPoint</Application>
  <PresentationFormat>ワイド画面</PresentationFormat>
  <Paragraphs>183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AR Pゴシック体S</vt:lpstr>
      <vt:lpstr>メイリオ</vt:lpstr>
      <vt:lpstr>Arial</vt:lpstr>
      <vt:lpstr>Trebuchet MS</vt:lpstr>
      <vt:lpstr>Wingdings 3</vt:lpstr>
      <vt:lpstr>ファセット</vt:lpstr>
      <vt:lpstr>頭の体操（虫食い漢字クイズ） ２０問題</vt:lpstr>
      <vt:lpstr>それでは「問題」スタートします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頭の体操、お疲れさまでした 虫食い漢字クイズどうでしたか？ 簡単なようで意外と難しいですね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頭の体操（バラバラ漢字クイズ） ２０問題</dc:title>
  <dc:creator>澤井 勝之</dc:creator>
  <cp:lastModifiedBy>澤井 勝之</cp:lastModifiedBy>
  <cp:revision>16</cp:revision>
  <dcterms:created xsi:type="dcterms:W3CDTF">2022-03-12T22:51:29Z</dcterms:created>
  <dcterms:modified xsi:type="dcterms:W3CDTF">2022-03-27T07:09:46Z</dcterms:modified>
</cp:coreProperties>
</file>