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9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2E47CA-A4FC-420E-A82E-4A620B418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53E7A8-FDD5-4EC5-95D8-EDD3ED7D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6F07C8-3FAB-47C1-BC90-9257F96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D052CB-105D-4A5F-AD52-2D6A2BDC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FE1B6-47F3-4B3D-AA6C-5C6AB10E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7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8F36C-363C-453E-94FA-80BF12DC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4F37CD-0418-48BC-A987-471268C1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5BA2ED-293E-43F1-8026-7D9157BD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DC7E6-8629-48C7-9942-96CCDD03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735094-10AB-4D15-825A-4E6CB748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24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6B3D51C-4ABF-4129-9F2C-7F87F81E5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E65F19-D039-432E-A6F5-82465AADE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CFAF-1A66-4FAB-BB3A-11C6AE1E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F9B2A0-280E-4384-902A-BC2D3F55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5D7D3F-00B2-4B8E-B973-33A78C88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5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9F2F2-70C9-46E6-AC05-1AF541D4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471764-955B-414B-8730-A17D2F76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8B4E58-B8C6-4700-87F3-B84F448C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39A91-2118-4C29-8C7B-E6C033DE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FC61F9-A5EF-49DB-B67C-3BC28784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9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FE6D9-0F67-496A-B0BF-7682C6B7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8E450-EA7F-4FC6-9E81-84519500E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CC3700-7A05-4B58-965E-280CEA0E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E7EA57-844D-4A0E-ABCC-6F298588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385480-4260-4EAD-81D9-762D5010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44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39AD8-8750-4AF6-8CCF-0FD8D941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5C66F9-6B14-4FA0-B70D-FAAF2AD7C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FE594A-EBE0-456F-AA66-6A3D755D3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5E090D-BA86-48AA-9A46-964776D2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A83788-7095-49DE-9A48-F61E9B65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90359F-8EF7-4740-9935-7F92C9BD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7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E88550-92ED-4C3C-AEB6-1B764834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22FC27-04F5-4A5A-B3BD-2A73276A7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04BE86-4C5D-4262-A73D-29F97E78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7C4B13F-851B-4148-897A-DFA3B4AD9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CFFAAF-507D-4A8A-954C-090B5DE9D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9E0D186-7EE3-4913-9A72-89BB692B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E207F2-CD77-426F-A6B7-5BDFE07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E333937-3BC1-48B9-B330-BE1E8C61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98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C2F1A-47F4-4541-BB65-A88ADD3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3E432B-C22F-41C6-95C2-DA6B1949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F829D5-E201-4716-A21B-68E623A5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1E1A48-7820-4242-8D1A-C30DF98C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30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E0CDC0-B50A-4A28-8BAC-507EC637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F382C9-D36B-4D86-8A33-0E51C480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D88CC2-0989-4035-9028-8EF44B37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ACD2E-1A81-41DB-8BDB-4FA2F1A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740F83-68AC-4A5D-870E-5510577F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E2F255-C175-4A28-9B75-D853CB1A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F42386-C6FA-4910-9278-C6D93B18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E2AAB-1FFF-4202-A44C-56154C78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F4ED72-ACA8-41B7-8AAF-AAB547B9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B7CBA-6C2D-4816-B04A-A1D9898F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32BAF36-D38F-4D79-B985-89AD5B8EA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84FC76-A078-4252-8C8B-BF7D8D9BA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7A52FE-83CA-4802-AA2F-CE37AEC9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07BA29-8D79-4069-969D-AC5061CC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ED5CC4-FA08-4D26-BFD7-11058C99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1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72603B-D6ED-4766-9BBE-6E0BEB3F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5DAE6-0BF1-4E2C-A83B-DB2F2A99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1D1D28-C27D-4780-9116-2001761F1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45F6-EDEE-48B0-92A0-15F61C3EE66C}" type="datetimeFigureOut">
              <a:rPr kumimoji="1" lang="ja-JP" altLang="en-US" smtClean="0"/>
              <a:t>2020/4/5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B00BD9-94C8-4AA7-8C2B-72914A276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AB434-F0C0-43E6-A4C6-E80BD0A8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6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1446019" y="-83383"/>
            <a:ext cx="9710630" cy="6858000"/>
          </a:xfrm>
          <a:prstGeom prst="rect">
            <a:avLst/>
          </a:prstGeom>
          <a:solidFill>
            <a:srgbClr val="ECE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33" dirty="0"/>
              <a:t>　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449893" y="40055"/>
            <a:ext cx="9706756" cy="26194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95344" y="952546"/>
            <a:ext cx="6228058" cy="1058964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アツィナナナの雨林（マダガスカル）</a:t>
            </a:r>
            <a:endParaRPr lang="en-US" altLang="ja-JP" sz="3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37923" y="3345617"/>
            <a:ext cx="6070893" cy="1880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画像の一部が変化していきます</a:t>
            </a:r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５匹の動物が現れるので探してくださいね！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29530" y="6236641"/>
            <a:ext cx="5298245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音楽が聞こえたら、クリックして問題へ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B1C301-D06D-441A-9C64-FDDA289AA966}"/>
              </a:ext>
            </a:extLst>
          </p:cNvPr>
          <p:cNvSpPr txBox="1"/>
          <p:nvPr/>
        </p:nvSpPr>
        <p:spPr>
          <a:xfrm>
            <a:off x="3876624" y="2194001"/>
            <a:ext cx="49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84FFC-C918-46BB-AA37-E470BD61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585" y="366296"/>
            <a:ext cx="1663064" cy="22202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750492-6878-46A9-974F-B428C36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2280" y="336955"/>
            <a:ext cx="1663064" cy="22202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79F76-CA73-4480-BDA1-77D1138568D8}"/>
              </a:ext>
            </a:extLst>
          </p:cNvPr>
          <p:cNvSpPr txBox="1"/>
          <p:nvPr/>
        </p:nvSpPr>
        <p:spPr>
          <a:xfrm>
            <a:off x="4598307" y="366296"/>
            <a:ext cx="3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8B4C4C-7422-410A-954D-2F02F99731AA}"/>
              </a:ext>
            </a:extLst>
          </p:cNvPr>
          <p:cNvSpPr txBox="1"/>
          <p:nvPr/>
        </p:nvSpPr>
        <p:spPr>
          <a:xfrm>
            <a:off x="1762539" y="4717774"/>
            <a:ext cx="9236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アツィナナナの雨林は、アフリカ・マダガスカル東部に広がる森林です。</a:t>
            </a:r>
            <a:r>
              <a:rPr kumimoji="1" lang="en-US" altLang="ja-JP" dirty="0"/>
              <a:t>6</a:t>
            </a:r>
            <a:r>
              <a:rPr kumimoji="1" lang="ja-JP" altLang="en-US" dirty="0"/>
              <a:t>つの国立公園にまたがる広大な森林です。多種多様な生物が生息しており、中には絶滅危惧種なども生息しています。</a:t>
            </a:r>
          </a:p>
        </p:txBody>
      </p:sp>
      <p:pic>
        <p:nvPicPr>
          <p:cNvPr id="5" name="世界に一つだけの花 ピアノ SMAP （全音 Ver）">
            <a:hlinkClick r:id="" action="ppaction://media"/>
            <a:extLst>
              <a:ext uri="{FF2B5EF4-FFF2-40B4-BE49-F238E27FC236}">
                <a16:creationId xmlns:a16="http://schemas.microsoft.com/office/drawing/2014/main" id="{47B962AB-1D51-4D62-A402-ED5908D34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8816" y="3279461"/>
            <a:ext cx="609600" cy="6096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6EB0419-5AB9-4D30-A638-3C00D4743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88" y="2794159"/>
            <a:ext cx="1549637" cy="16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白１">
            <a:extLst>
              <a:ext uri="{FF2B5EF4-FFF2-40B4-BE49-F238E27FC236}">
                <a16:creationId xmlns:a16="http://schemas.microsoft.com/office/drawing/2014/main" id="{30FE4C0D-B7AE-4C8B-9F02-89D991D0BC7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5" name="青1">
            <a:extLst>
              <a:ext uri="{FF2B5EF4-FFF2-40B4-BE49-F238E27FC236}">
                <a16:creationId xmlns:a16="http://schemas.microsoft.com/office/drawing/2014/main" id="{291B770C-3773-4A16-9D63-155F2FBA5D0D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１</a:t>
            </a:r>
          </a:p>
        </p:txBody>
      </p:sp>
      <p:sp>
        <p:nvSpPr>
          <p:cNvPr id="6" name="白２">
            <a:extLst>
              <a:ext uri="{FF2B5EF4-FFF2-40B4-BE49-F238E27FC236}">
                <a16:creationId xmlns:a16="http://schemas.microsoft.com/office/drawing/2014/main" id="{C57FDD02-C166-43B0-A2C0-4BACF5A17F5B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7" name="青2">
            <a:extLst>
              <a:ext uri="{FF2B5EF4-FFF2-40B4-BE49-F238E27FC236}">
                <a16:creationId xmlns:a16="http://schemas.microsoft.com/office/drawing/2014/main" id="{F1598E02-BD2B-450D-92C9-391DA1092A0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２</a:t>
            </a:r>
          </a:p>
        </p:txBody>
      </p:sp>
      <p:sp>
        <p:nvSpPr>
          <p:cNvPr id="8" name="白３">
            <a:extLst>
              <a:ext uri="{FF2B5EF4-FFF2-40B4-BE49-F238E27FC236}">
                <a16:creationId xmlns:a16="http://schemas.microsoft.com/office/drawing/2014/main" id="{339B37CB-14D5-46C5-8026-E7BCE4EF06C3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 dirty="0"/>
          </a:p>
        </p:txBody>
      </p:sp>
      <p:sp>
        <p:nvSpPr>
          <p:cNvPr id="9" name="青3">
            <a:extLst>
              <a:ext uri="{FF2B5EF4-FFF2-40B4-BE49-F238E27FC236}">
                <a16:creationId xmlns:a16="http://schemas.microsoft.com/office/drawing/2014/main" id="{CEC060F6-1D16-4308-B3D2-D5F2D8471637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034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F4EE247-B1CF-483E-B256-4207C020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15" y="-9769"/>
            <a:ext cx="12192000" cy="687753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3AE563E-E306-49F6-ACE2-E39F13C59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561" y="0"/>
            <a:ext cx="831439" cy="107532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125E66E-099D-4A1A-AB4F-4026BEA26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29" y="5836921"/>
            <a:ext cx="1196390" cy="7961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4A69CAD-9E78-4F43-B2A5-181BBAF7FE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553" y="4669932"/>
            <a:ext cx="1387887" cy="8840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7093792-00D7-4E28-8315-6B2EA226E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94" y="1506652"/>
            <a:ext cx="557393" cy="41320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940E00D-C535-4A08-8BBC-B3265B9D9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57" y="3049523"/>
            <a:ext cx="1143003" cy="75895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BA994CA-2160-40F9-9B78-ED5192601BC5}"/>
              </a:ext>
            </a:extLst>
          </p:cNvPr>
          <p:cNvSpPr txBox="1"/>
          <p:nvPr/>
        </p:nvSpPr>
        <p:spPr>
          <a:xfrm>
            <a:off x="3656553" y="811931"/>
            <a:ext cx="859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</a:rPr>
              <a:t>マダガスカル　「アツィナナナの雨林」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268BB5-86A3-4A5D-8AEE-EEC163AC0728}"/>
              </a:ext>
            </a:extLst>
          </p:cNvPr>
          <p:cNvSpPr txBox="1"/>
          <p:nvPr/>
        </p:nvSpPr>
        <p:spPr>
          <a:xfrm>
            <a:off x="711700" y="5787428"/>
            <a:ext cx="6213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5</a:t>
            </a:r>
            <a:r>
              <a:rPr lang="ja-JP" altLang="en-US" sz="2000" dirty="0">
                <a:solidFill>
                  <a:schemeClr val="bg1"/>
                </a:solidFill>
              </a:rPr>
              <a:t>匹の動物がゆっくりと現れていますよ？</a:t>
            </a:r>
            <a:endParaRPr lang="en-US" altLang="ja-JP" sz="2000" dirty="0">
              <a:solidFill>
                <a:schemeClr val="bg1"/>
              </a:solidFill>
            </a:endParaRPr>
          </a:p>
          <a:p>
            <a:r>
              <a:rPr lang="ja-JP" altLang="en-US" sz="2000" dirty="0">
                <a:solidFill>
                  <a:schemeClr val="bg1"/>
                </a:solidFill>
              </a:rPr>
              <a:t>画面をクリックすると次のページに進みます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1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996293-8BB5-45BD-B423-6E0EFE1A5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844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おわり</a:t>
            </a:r>
            <a:br>
              <a:rPr lang="en-US" altLang="ja-JP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br>
              <a:rPr lang="en-US" altLang="ja-JP" dirty="0"/>
            </a:br>
            <a:r>
              <a:rPr lang="ja-JP" altLang="en-US" sz="2700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ロダン・パソコン・スクール</a:t>
            </a:r>
            <a:br>
              <a:rPr lang="en-US" altLang="ja-JP" sz="2700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br>
              <a:rPr lang="en-US" altLang="ja-JP" sz="2700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sz="2700" b="1" dirty="0">
                <a:solidFill>
                  <a:srgbClr val="00B05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アツィナナナの雨林はいかがでしたか？</a:t>
            </a:r>
            <a:endParaRPr kumimoji="1" lang="ja-JP" altLang="en-US" sz="2700" b="1" dirty="0">
              <a:solidFill>
                <a:srgbClr val="00B05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r>
              <a:rPr lang="ja-JP" altLang="en-US" b="1" dirty="0"/>
              <a:t>現れた動物は</a:t>
            </a:r>
            <a:r>
              <a:rPr lang="en-US" altLang="ja-JP" b="1" dirty="0"/>
              <a:t>5</a:t>
            </a:r>
            <a:r>
              <a:rPr lang="ja-JP" altLang="en-US" b="1" dirty="0"/>
              <a:t>匹です、全部わかりましたか？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次いで「スライドショー」「最初から」をクリックしてね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179</Words>
  <Application>Microsoft Office PowerPoint</Application>
  <PresentationFormat>ワイド画面</PresentationFormat>
  <Paragraphs>22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AR Pゴシック体S</vt:lpstr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おわり  ロダン・パソコン・スクール  アツィナナナの雨林はいかがでしたか？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澤井 勝之</cp:lastModifiedBy>
  <cp:revision>36</cp:revision>
  <dcterms:created xsi:type="dcterms:W3CDTF">2019-06-08T04:33:07Z</dcterms:created>
  <dcterms:modified xsi:type="dcterms:W3CDTF">2020-04-04T22:07:03Z</dcterms:modified>
</cp:coreProperties>
</file>