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614888"/>
            <a:ext cx="6228058" cy="1713331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ケベック旧市街の歴史地区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（カナダ）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13691" y="6156742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2" y="2305627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118164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6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pic>
        <p:nvPicPr>
          <p:cNvPr id="5" name="【Piano】アンドレ・ギャニオン『めぐり逢い』André Gagnon - Comme au premier jour  ピアノ弾いてみた">
            <a:hlinkClick r:id="" action="ppaction://media"/>
            <a:extLst>
              <a:ext uri="{FF2B5EF4-FFF2-40B4-BE49-F238E27FC236}">
                <a16:creationId xmlns:a16="http://schemas.microsoft.com/office/drawing/2014/main" id="{CB38762E-BA16-424E-980A-C0E66D8BC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8509" y="3214072"/>
            <a:ext cx="487363" cy="48736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05448B-25A0-4922-AEF4-98EE47A41B78}"/>
              </a:ext>
            </a:extLst>
          </p:cNvPr>
          <p:cNvSpPr txBox="1"/>
          <p:nvPr/>
        </p:nvSpPr>
        <p:spPr>
          <a:xfrm>
            <a:off x="1021701" y="3453230"/>
            <a:ext cx="10324731" cy="25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ケベック旧市街の歴史地区は、</a:t>
            </a:r>
            <a:r>
              <a:rPr lang="en-US" altLang="ja-JP" b="1" dirty="0"/>
              <a:t>1985</a:t>
            </a:r>
            <a:r>
              <a:rPr lang="ja-JP" altLang="en-US" b="1" dirty="0"/>
              <a:t>年に登録された文化遺産である。城壁に囲まれた丘の上にあるアッパータウンと丘と川岸の間にあるロウワータウンとに分かれている。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アッパータウンには、「シャトー・フロンテナック」フランスの古城を模した高級ホテルで、現在も老舗として稼働し、ケベックシティの象徴ともいえる建物です。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北米にいながらフランスの情緒も感じられる都市であり、</a:t>
            </a:r>
            <a:r>
              <a:rPr kumimoji="1" lang="ja-JP" altLang="en-US" b="1" dirty="0"/>
              <a:t>石造りの城壁や、中世の趣を感じられる旧市街からは、国内の他都市とはひと味違う独特の雰囲気が楽しめます。</a:t>
            </a:r>
          </a:p>
        </p:txBody>
      </p:sp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4D0696-D343-4853-AE1C-CD55119FA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>
          <a:xfrm>
            <a:off x="0" y="-8582"/>
            <a:ext cx="12192000" cy="72810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0232904-FC73-40C2-9B03-C1DB910B3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496" y="5426474"/>
            <a:ext cx="1408504" cy="123624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2C10A73-4F65-4F94-9868-0110626E5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67" y="6426861"/>
            <a:ext cx="1553176" cy="649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C11CB33-6712-4243-AAB6-D78D1C0C1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24" y="5849994"/>
            <a:ext cx="1086405" cy="12267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60240C-2D70-4F34-83EA-8E1A2FF39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2" y="6170276"/>
            <a:ext cx="1064170" cy="8434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35E4D97-0703-45A9-97EE-B516DAF65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68" y="3986074"/>
            <a:ext cx="485097" cy="96480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352B381-BDC2-4B3A-AA7F-8CCC16E27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43" y="3377953"/>
            <a:ext cx="1142857" cy="2539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64B1F6E-3C85-48BD-9DE5-16C53D0EC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06" y="494263"/>
            <a:ext cx="623385" cy="126625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E52B4C-75EB-4416-9049-575FFBBC2C18}"/>
              </a:ext>
            </a:extLst>
          </p:cNvPr>
          <p:cNvSpPr txBox="1"/>
          <p:nvPr/>
        </p:nvSpPr>
        <p:spPr>
          <a:xfrm>
            <a:off x="2663301" y="112523"/>
            <a:ext cx="792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6</a:t>
            </a:r>
            <a:r>
              <a:rPr kumimoji="1" lang="ja-JP" altLang="en-US" b="1" dirty="0"/>
              <a:t>つの変化</a:t>
            </a:r>
            <a:r>
              <a:rPr lang="ja-JP" altLang="en-US" b="1" dirty="0"/>
              <a:t>は分かりましたか？　</a:t>
            </a:r>
            <a:r>
              <a:rPr kumimoji="1" lang="ja-JP" altLang="en-US" b="1" dirty="0"/>
              <a:t>クリックすると次の画面に進みます。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6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ケベック旧市街の歴史地区の観光はいかがでしたか？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235</Words>
  <Application>Microsoft Office PowerPoint</Application>
  <PresentationFormat>ワイド画面</PresentationFormat>
  <Paragraphs>26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82</cp:revision>
  <dcterms:created xsi:type="dcterms:W3CDTF">2019-06-08T04:33:07Z</dcterms:created>
  <dcterms:modified xsi:type="dcterms:W3CDTF">2020-07-07T02:40:11Z</dcterms:modified>
</cp:coreProperties>
</file>