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602282" y="0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602282" y="40054"/>
            <a:ext cx="9706756" cy="2619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カナディアンロッキー（カナダ）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4615" y="6236641"/>
            <a:ext cx="584807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8859B4-3540-4C13-8F0D-4072A9082333}"/>
              </a:ext>
            </a:extLst>
          </p:cNvPr>
          <p:cNvSpPr txBox="1"/>
          <p:nvPr/>
        </p:nvSpPr>
        <p:spPr>
          <a:xfrm>
            <a:off x="3261472" y="2788692"/>
            <a:ext cx="584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写真が</a:t>
            </a:r>
            <a:r>
              <a:rPr kumimoji="1" lang="en-US" altLang="ja-JP" sz="2000" b="1" dirty="0"/>
              <a:t>5</a:t>
            </a:r>
            <a:r>
              <a:rPr kumimoji="1" lang="ja-JP" altLang="en-US" sz="2000" b="1" dirty="0"/>
              <a:t>か所変化するので見つけてくださいね！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67FCEE-7B43-40C3-9279-BAB178625FF8}"/>
              </a:ext>
            </a:extLst>
          </p:cNvPr>
          <p:cNvSpPr txBox="1"/>
          <p:nvPr/>
        </p:nvSpPr>
        <p:spPr>
          <a:xfrm>
            <a:off x="1815548" y="3429000"/>
            <a:ext cx="9303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2000" b="1" dirty="0"/>
              <a:t>清々しくさわやかな気候が特徴のカナディアンロッキーは、季節や時間によってさまざまな色を見せる湖が印象的です。氷河の雪解け水を含んだエメラルドグリーンの湖はもちろん、朝焼けに染まる朱色の湖もここだけの絶景です。運が良ければ、湖を囲む森林からビーバーや鹿などの野生動物とも出会えるでしょう。</a:t>
            </a:r>
            <a:endParaRPr kumimoji="1" lang="en-US" altLang="ja-JP" sz="2000" b="1" dirty="0"/>
          </a:p>
          <a:p>
            <a:r>
              <a:rPr lang="ja-JP" altLang="en-US" sz="2000" b="1" dirty="0"/>
              <a:t>　また、空と青のコントラストが美しい氷河は、湖と合わせて訪れたいスポットです。氷河ツアーのなかでも「アサバカ氷河ツアー」は迫力ある氷河を体験でき、旅行者に人気です。実際に降り立つ氷河の厚さは</a:t>
            </a:r>
            <a:r>
              <a:rPr lang="en-US" altLang="ja-JP" sz="2000" b="1" dirty="0"/>
              <a:t>300</a:t>
            </a:r>
            <a:r>
              <a:rPr lang="ja-JP" altLang="en-US" sz="2000" b="1" dirty="0"/>
              <a:t>ｍとも言われて</a:t>
            </a:r>
            <a:r>
              <a:rPr lang="ja-JP" altLang="en-US" sz="2000" b="1"/>
              <a:t>います。一度は行ってみたいところですね。</a:t>
            </a:r>
            <a:endParaRPr kumimoji="1" lang="en-US" altLang="ja-JP" sz="2000" b="1" dirty="0"/>
          </a:p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8" name="カナダからの手紙 平尾昌晃＆畑中葉子">
            <a:hlinkClick r:id="" action="ppaction://media"/>
            <a:extLst>
              <a:ext uri="{FF2B5EF4-FFF2-40B4-BE49-F238E27FC236}">
                <a16:creationId xmlns:a16="http://schemas.microsoft.com/office/drawing/2014/main" id="{8B3C4C26-4116-4EBE-ADCE-0A2A8E4C0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0118" y="2834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1F501D-03D6-460A-95E5-17DF782D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4A5DC10-C1CE-4096-8D25-56A4542BE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4" y="3945137"/>
            <a:ext cx="1790476" cy="20952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CDD77D-C838-4195-BF94-E8CA7CDA6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29" y="5397683"/>
            <a:ext cx="977778" cy="14603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2C52793-95B3-4F4D-99AE-3B95FDFA6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67" y="5479692"/>
            <a:ext cx="798446" cy="5301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A9641D6-80DE-4315-9EFF-71B41F2B6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1" y="5178500"/>
            <a:ext cx="1207123" cy="11325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5A4A81-DC01-4567-AA45-8C4B5D6B6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92" y="1050254"/>
            <a:ext cx="787302" cy="30476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F7AD0A9-4D99-4160-9D09-3CD7870371B2}"/>
              </a:ext>
            </a:extLst>
          </p:cNvPr>
          <p:cNvSpPr txBox="1"/>
          <p:nvPr/>
        </p:nvSpPr>
        <p:spPr>
          <a:xfrm>
            <a:off x="3870960" y="211592"/>
            <a:ext cx="757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５つの変化は分かりましたか。クリックすると次画面に進みます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おわり</a:t>
            </a:r>
            <a:br>
              <a:rPr lang="en-US" altLang="ja-JP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dirty="0"/>
            </a:br>
            <a:r>
              <a:rPr lang="ja-JP" altLang="en-US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ロダン・パソコン・スクール</a:t>
            </a: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br>
              <a:rPr lang="en-US" altLang="ja-JP" sz="2700" b="1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lang="ja-JP" altLang="en-US" sz="2700" b="1" dirty="0">
                <a:solidFill>
                  <a:srgbClr val="00B05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カナディアンロッキー山脈自然公園の観光はいかがでしたか？</a:t>
            </a:r>
            <a:endParaRPr kumimoji="1" lang="ja-JP" altLang="en-US" sz="2700" b="1" dirty="0">
              <a:solidFill>
                <a:srgbClr val="00B050"/>
              </a:solidFill>
              <a:latin typeface="AR Pゴシック体S" panose="020B0600010101010101" pitchFamily="50" charset="-128"/>
              <a:ea typeface="AR Pゴシック体S" panose="020B0600010101010101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254</Words>
  <Application>Microsoft Office PowerPoint</Application>
  <PresentationFormat>ワイド画面</PresentationFormat>
  <Paragraphs>20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 ロダン・パソコン・スクール  カナディアンロッキー山脈自然公園の観光はいかがでしたか？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61</cp:revision>
  <dcterms:created xsi:type="dcterms:W3CDTF">2019-06-08T04:33:07Z</dcterms:created>
  <dcterms:modified xsi:type="dcterms:W3CDTF">2020-06-23T23:32:14Z</dcterms:modified>
</cp:coreProperties>
</file>