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7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2E47CA-A4FC-420E-A82E-4A620B418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353E7A8-FDD5-4EC5-95D8-EDD3ED7D8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6F07C8-3FAB-47C1-BC90-9257F968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D052CB-105D-4A5F-AD52-2D6A2BDC1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2FE1B6-47F3-4B3D-AA6C-5C6AB10E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77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28F36C-363C-453E-94FA-80BF12DC2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F4F37CD-0418-48BC-A987-471268C1A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5BA2ED-293E-43F1-8026-7D9157BDC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EDC7E6-8629-48C7-9942-96CCDD031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735094-10AB-4D15-825A-4E6CB7487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524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6B3D51C-4ABF-4129-9F2C-7F87F81E5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FE65F19-D039-432E-A6F5-82465AADE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98CFAF-1A66-4FAB-BB3A-11C6AE1E2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F9B2A0-280E-4384-902A-BC2D3F555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5D7D3F-00B2-4B8E-B973-33A78C88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54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B9F2F2-70C9-46E6-AC05-1AF541D49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471764-955B-414B-8730-A17D2F768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8B4E58-B8C6-4700-87F3-B84F448C9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239A91-2118-4C29-8C7B-E6C033DE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FC61F9-A5EF-49DB-B67C-3BC28784C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39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3FE6D9-0F67-496A-B0BF-7682C6B75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C88E450-EA7F-4FC6-9E81-84519500E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CC3700-7A05-4B58-965E-280CEA0EC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E7EA57-844D-4A0E-ABCC-6F298588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385480-4260-4EAD-81D9-762D5010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44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C39AD8-8750-4AF6-8CCF-0FD8D9417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5C66F9-6B14-4FA0-B70D-FAAF2AD7C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3FE594A-EBE0-456F-AA66-6A3D755D3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5E090D-BA86-48AA-9A46-964776D23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A83788-7095-49DE-9A48-F61E9B65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90359F-8EF7-4740-9935-7F92C9BD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74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E88550-92ED-4C3C-AEB6-1B7648345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22FC27-04F5-4A5A-B3BD-2A73276A7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204BE86-4C5D-4262-A73D-29F97E787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7C4B13F-851B-4148-897A-DFA3B4AD9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7CFFAAF-507D-4A8A-954C-090B5DE9D3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9E0D186-7EE3-4913-9A72-89BB692B0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FE207F2-CD77-426F-A6B7-5BDFE075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E333937-3BC1-48B9-B330-BE1E8C61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398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2C2F1A-47F4-4541-BB65-A88ADD39C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13E432B-C22F-41C6-95C2-DA6B1949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7F829D5-E201-4716-A21B-68E623A58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B1E1A48-7820-4242-8D1A-C30DF98C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30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1E0CDC0-B50A-4A28-8BAC-507EC637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8F382C9-D36B-4D86-8A33-0E51C480A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D88CC2-0989-4035-9028-8EF44B37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50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1ACD2E-1A81-41DB-8BDB-4FA2F1A4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740F83-68AC-4A5D-870E-5510577F6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3E2F255-C175-4A28-9B75-D853CB1A5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8F42386-C6FA-4910-9278-C6D93B187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E2AAB-1FFF-4202-A44C-56154C783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F4ED72-ACA8-41B7-8AAF-AAB547B9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9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0B7CBA-6C2D-4816-B04A-A1D9898F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32BAF36-D38F-4D79-B985-89AD5B8EA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784FC76-A078-4252-8C8B-BF7D8D9BA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17A52FE-83CA-4802-AA2F-CE37AEC9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607BA29-8D79-4069-969D-AC5061CC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ED5CC4-FA08-4D26-BFD7-11058C99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12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F72603B-D6ED-4766-9BBE-6E0BEB3F3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25DAE6-0BF1-4E2C-A83B-DB2F2A997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1D1D28-C27D-4780-9116-2001761F1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B00BD9-94C8-4AA7-8C2B-72914A276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2AB434-F0C0-43E6-A4C6-E80BD0A85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26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>
          <a:xfrm>
            <a:off x="0" y="0"/>
            <a:ext cx="12192000" cy="265953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335195" y="942071"/>
            <a:ext cx="6228058" cy="1058964"/>
          </a:xfrm>
          <a:prstGeom prst="doubleWave">
            <a:avLst/>
          </a:prstGeom>
          <a:gradFill>
            <a:gsLst>
              <a:gs pos="51000">
                <a:srgbClr val="F4BA02"/>
              </a:gs>
              <a:gs pos="0">
                <a:srgbClr val="FEE8A0"/>
              </a:gs>
              <a:gs pos="100000">
                <a:srgbClr val="FEE168"/>
              </a:gs>
            </a:gsLst>
            <a:lin ang="4800000" scaled="0"/>
          </a:gradFill>
          <a:effectLst>
            <a:outerShdw blurRad="241300" dist="241300" dir="1800000" algn="tl" rotWithShape="0">
              <a:prstClr val="black">
                <a:alpha val="40000"/>
              </a:prstClr>
            </a:outerShdw>
          </a:effectLst>
        </p:spPr>
        <p:txBody>
          <a:bodyPr wrap="square" tIns="0" bIns="163293" rtlCol="0" anchor="ctr" anchorCtr="1">
            <a:spAutoFit/>
          </a:bodyPr>
          <a:lstStyle/>
          <a:p>
            <a:pPr algn="ctr"/>
            <a:endParaRPr lang="en-US" altLang="ja-JP" sz="907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3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イースター島</a:t>
            </a:r>
            <a:r>
              <a:rPr lang="ja-JP" altLang="en-US" sz="3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（チリ）</a:t>
            </a:r>
            <a:endParaRPr lang="en-US" altLang="ja-JP" sz="3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33111" y="6236641"/>
            <a:ext cx="4891083" cy="48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54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クリックして問題へ進んでください。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B1C301-D06D-441A-9C64-FDDA289AA966}"/>
              </a:ext>
            </a:extLst>
          </p:cNvPr>
          <p:cNvSpPr txBox="1"/>
          <p:nvPr/>
        </p:nvSpPr>
        <p:spPr>
          <a:xfrm>
            <a:off x="3876624" y="2194001"/>
            <a:ext cx="491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ロダン・パソコン・スクール</a:t>
            </a:r>
            <a:r>
              <a:rPr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（</a:t>
            </a:r>
            <a:r>
              <a:rPr kumimoji="1"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脳トレクイズ）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E184FFC-C918-46BB-AA37-E470BD612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459" y="343057"/>
            <a:ext cx="1663064" cy="222027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0750492-6878-46A9-974F-B428C3615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1014" y="272638"/>
            <a:ext cx="1663064" cy="222027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879F76-CA73-4480-BDA1-77D1138568D8}"/>
              </a:ext>
            </a:extLst>
          </p:cNvPr>
          <p:cNvSpPr txBox="1"/>
          <p:nvPr/>
        </p:nvSpPr>
        <p:spPr>
          <a:xfrm>
            <a:off x="4598307" y="366296"/>
            <a:ext cx="3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世界遺産巡りの旅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BEBF97-2E8F-4241-84C4-D882BCB3A5FE}"/>
              </a:ext>
            </a:extLst>
          </p:cNvPr>
          <p:cNvSpPr txBox="1"/>
          <p:nvPr/>
        </p:nvSpPr>
        <p:spPr>
          <a:xfrm>
            <a:off x="2602487" y="2943106"/>
            <a:ext cx="7693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写真が</a:t>
            </a:r>
            <a:r>
              <a:rPr lang="en-US" altLang="ja-JP" sz="2400" b="1" dirty="0"/>
              <a:t>5</a:t>
            </a:r>
            <a:r>
              <a:rPr lang="ja-JP" altLang="en-US" sz="2400" b="1" dirty="0"/>
              <a:t>か所変化するので見つけてくださいね！</a:t>
            </a:r>
            <a:endParaRPr kumimoji="1" lang="ja-JP" altLang="en-US" sz="24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DAAF95F-1D73-4A99-9D90-8F26792975D5}"/>
              </a:ext>
            </a:extLst>
          </p:cNvPr>
          <p:cNvSpPr txBox="1"/>
          <p:nvPr/>
        </p:nvSpPr>
        <p:spPr>
          <a:xfrm>
            <a:off x="1563757" y="3737113"/>
            <a:ext cx="94222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チリ領の太平洋上に位置する火山島。正式名はパスクア島と言い、スペイン語で</a:t>
            </a:r>
            <a:endParaRPr kumimoji="1" lang="en-US" altLang="ja-JP" sz="2000" b="1" dirty="0"/>
          </a:p>
          <a:p>
            <a:r>
              <a:rPr lang="ja-JP" altLang="en-US" sz="2000" b="1" dirty="0">
                <a:solidFill>
                  <a:srgbClr val="FF0000"/>
                </a:solidFill>
              </a:rPr>
              <a:t>復活祭</a:t>
            </a:r>
            <a:r>
              <a:rPr lang="ja-JP" altLang="en-US" sz="2000" b="1" dirty="0"/>
              <a:t>（イースター）を意味する。</a:t>
            </a:r>
            <a:endParaRPr lang="en-US" altLang="ja-JP" sz="2000" b="1" dirty="0"/>
          </a:p>
          <a:p>
            <a:r>
              <a:rPr kumimoji="1" lang="ja-JP" altLang="en-US" sz="2000" b="1" dirty="0"/>
              <a:t>人面を模した石造彫刻である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モアイ</a:t>
            </a:r>
            <a:r>
              <a:rPr kumimoji="1" lang="ja-JP" altLang="en-US" sz="2000" b="1" dirty="0"/>
              <a:t>の建つ島として有名である。</a:t>
            </a:r>
            <a:endParaRPr kumimoji="1" lang="en-US" altLang="ja-JP" sz="2000" b="1" dirty="0"/>
          </a:p>
          <a:p>
            <a:r>
              <a:rPr lang="ja-JP" altLang="en-US" sz="2000" b="1" dirty="0"/>
              <a:t>モアイは多くが海に背を向けて、かつての住居跡を取り囲むように建てられており、建設目的は諸説あるが「祭祀目的」で建てられたとされる。</a:t>
            </a:r>
            <a:endParaRPr lang="en-US" altLang="ja-JP" sz="2000" b="1" dirty="0"/>
          </a:p>
          <a:p>
            <a:endParaRPr kumimoji="1" lang="ja-JP" altLang="en-US" sz="2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F848F7-79DD-4ADD-9D69-CDA7591577C2}"/>
              </a:ext>
            </a:extLst>
          </p:cNvPr>
          <p:cNvSpPr txBox="1"/>
          <p:nvPr/>
        </p:nvSpPr>
        <p:spPr>
          <a:xfrm>
            <a:off x="2331400" y="5788633"/>
            <a:ext cx="9091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/>
              <a:t>『</a:t>
            </a:r>
            <a:r>
              <a:rPr kumimoji="1" lang="ja-JP" altLang="en-US" sz="2000" b="1" dirty="0"/>
              <a:t>千の風になって</a:t>
            </a:r>
            <a:r>
              <a:rPr kumimoji="1" lang="en-US" altLang="ja-JP" sz="2000" b="1" dirty="0"/>
              <a:t>』</a:t>
            </a:r>
            <a:r>
              <a:rPr kumimoji="1" lang="ja-JP" altLang="en-US" sz="2000" b="1" dirty="0"/>
              <a:t>の曲を聴きながら探してくださいね</a:t>
            </a:r>
          </a:p>
        </p:txBody>
      </p:sp>
      <p:pic>
        <p:nvPicPr>
          <p:cNvPr id="9" name="千の風になって">
            <a:hlinkClick r:id="" action="ppaction://media"/>
            <a:extLst>
              <a:ext uri="{FF2B5EF4-FFF2-40B4-BE49-F238E27FC236}">
                <a16:creationId xmlns:a16="http://schemas.microsoft.com/office/drawing/2014/main" id="{47E62C1A-E0AC-4E4F-AECC-3595580281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95961" y="30313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5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白１">
            <a:extLst>
              <a:ext uri="{FF2B5EF4-FFF2-40B4-BE49-F238E27FC236}">
                <a16:creationId xmlns:a16="http://schemas.microsoft.com/office/drawing/2014/main" id="{30FE4C0D-B7AE-4C8B-9F02-89D991D0BC7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5" name="青1">
            <a:extLst>
              <a:ext uri="{FF2B5EF4-FFF2-40B4-BE49-F238E27FC236}">
                <a16:creationId xmlns:a16="http://schemas.microsoft.com/office/drawing/2014/main" id="{291B770C-3773-4A16-9D63-155F2FBA5D0D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１</a:t>
            </a:r>
          </a:p>
        </p:txBody>
      </p:sp>
      <p:sp>
        <p:nvSpPr>
          <p:cNvPr id="6" name="白２">
            <a:extLst>
              <a:ext uri="{FF2B5EF4-FFF2-40B4-BE49-F238E27FC236}">
                <a16:creationId xmlns:a16="http://schemas.microsoft.com/office/drawing/2014/main" id="{C57FDD02-C166-43B0-A2C0-4BACF5A17F5B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7" name="青2">
            <a:extLst>
              <a:ext uri="{FF2B5EF4-FFF2-40B4-BE49-F238E27FC236}">
                <a16:creationId xmlns:a16="http://schemas.microsoft.com/office/drawing/2014/main" id="{F1598E02-BD2B-450D-92C9-391DA1092A0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２</a:t>
            </a:r>
          </a:p>
        </p:txBody>
      </p:sp>
      <p:sp>
        <p:nvSpPr>
          <p:cNvPr id="8" name="白３">
            <a:extLst>
              <a:ext uri="{FF2B5EF4-FFF2-40B4-BE49-F238E27FC236}">
                <a16:creationId xmlns:a16="http://schemas.microsoft.com/office/drawing/2014/main" id="{339B37CB-14D5-46C5-8026-E7BCE4EF06C3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 dirty="0"/>
          </a:p>
        </p:txBody>
      </p:sp>
      <p:sp>
        <p:nvSpPr>
          <p:cNvPr id="9" name="青3">
            <a:extLst>
              <a:ext uri="{FF2B5EF4-FFF2-40B4-BE49-F238E27FC236}">
                <a16:creationId xmlns:a16="http://schemas.microsoft.com/office/drawing/2014/main" id="{CEC060F6-1D16-4308-B3D2-D5F2D8471637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３</a:t>
            </a:r>
          </a:p>
        </p:txBody>
      </p:sp>
    </p:spTree>
    <p:extLst>
      <p:ext uri="{BB962C8B-B14F-4D97-AF65-F5344CB8AC3E}">
        <p14:creationId xmlns:p14="http://schemas.microsoft.com/office/powerpoint/2010/main" val="30341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37F2FE2-482E-483E-903A-CF4A1A7EFC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7" b="77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E85A412-7899-42FE-9041-F4CE993B6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530" y="2523880"/>
            <a:ext cx="949176" cy="159236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728AD45-D2B3-46A3-A6DB-DEC1F2D22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708" y="5540306"/>
            <a:ext cx="1144779" cy="92863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EACA32A-499F-447A-9523-1795F349A3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32" y="3402325"/>
            <a:ext cx="309011" cy="71392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35A07ED-9BAB-4F87-B5A9-FE5E2C2A48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3" y="4844882"/>
            <a:ext cx="417839" cy="105233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A226027-CC08-4CB8-9A03-C3CFE7607A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6816">
            <a:off x="4473734" y="541616"/>
            <a:ext cx="628353" cy="31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1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6D04C966-8097-4DF5-856B-B0BD523F3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0591" y="3602038"/>
            <a:ext cx="9144000" cy="2387600"/>
          </a:xfrm>
        </p:spPr>
        <p:txBody>
          <a:bodyPr>
            <a:normAutofit fontScale="92500" lnSpcReduction="10000"/>
          </a:bodyPr>
          <a:lstStyle/>
          <a:p>
            <a:endParaRPr lang="en-US" altLang="ja-JP" b="1" dirty="0"/>
          </a:p>
          <a:p>
            <a:r>
              <a:rPr lang="ja-JP" altLang="en-US" b="1" dirty="0"/>
              <a:t>現れた変化は</a:t>
            </a:r>
            <a:r>
              <a:rPr lang="en-US" altLang="ja-JP" b="1" dirty="0"/>
              <a:t>5</a:t>
            </a:r>
            <a:r>
              <a:rPr lang="ja-JP" altLang="en-US" b="1" dirty="0"/>
              <a:t>つです、全部わかりましたか？</a:t>
            </a:r>
            <a:endParaRPr lang="en-US" altLang="ja-JP" b="1" dirty="0"/>
          </a:p>
          <a:p>
            <a:r>
              <a:rPr kumimoji="1" lang="ja-JP" altLang="en-US" b="1" dirty="0"/>
              <a:t>分からなかった人は分かるまでチャレンジしてね！！</a:t>
            </a:r>
            <a:endParaRPr kumimoji="1" lang="en-US" altLang="ja-JP" b="1" dirty="0"/>
          </a:p>
          <a:p>
            <a:endParaRPr kumimoji="1" lang="en-US" altLang="ja-JP" b="1" dirty="0"/>
          </a:p>
          <a:p>
            <a:r>
              <a:rPr kumimoji="1" lang="ja-JP" altLang="en-US" b="1" dirty="0"/>
              <a:t>再チャレンジはＥＳＣキーを押してください</a:t>
            </a:r>
            <a:endParaRPr kumimoji="1" lang="en-US" altLang="ja-JP" b="1" dirty="0"/>
          </a:p>
          <a:p>
            <a:r>
              <a:rPr lang="ja-JP" altLang="en-US" b="1" dirty="0"/>
              <a:t>次いで「スライドショー」「最初から」をクリックしてください。</a:t>
            </a:r>
            <a:endParaRPr kumimoji="1" lang="en-US" altLang="ja-JP" b="1" dirty="0"/>
          </a:p>
          <a:p>
            <a:endParaRPr kumimoji="1" lang="ja-JP" altLang="en-US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14C618-1D94-4E91-B504-432C52125A26}"/>
              </a:ext>
            </a:extLst>
          </p:cNvPr>
          <p:cNvSpPr txBox="1"/>
          <p:nvPr/>
        </p:nvSpPr>
        <p:spPr>
          <a:xfrm>
            <a:off x="1842052" y="649357"/>
            <a:ext cx="9501809" cy="28315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kumimoji="1" lang="en-US" altLang="ja-JP" sz="1400" b="1" dirty="0"/>
          </a:p>
          <a:p>
            <a:pPr algn="ctr"/>
            <a:r>
              <a:rPr kumimoji="1" lang="ja-JP" altLang="en-US" sz="4400" b="1" dirty="0"/>
              <a:t>終　わ　り</a:t>
            </a:r>
            <a:endParaRPr kumimoji="1" lang="en-US" altLang="ja-JP" sz="4400" b="1" dirty="0"/>
          </a:p>
          <a:p>
            <a:endParaRPr kumimoji="1" lang="en-US" altLang="ja-JP" dirty="0"/>
          </a:p>
          <a:p>
            <a:pPr algn="ctr"/>
            <a:r>
              <a:rPr lang="ja-JP" altLang="en-US" sz="2800" b="1" dirty="0">
                <a:solidFill>
                  <a:srgbClr val="00B050"/>
                </a:solidFill>
              </a:rPr>
              <a:t>チリ領イースター島の観光はいかがでしたか？</a:t>
            </a:r>
            <a:endParaRPr lang="en-US" altLang="ja-JP" sz="2800" b="1" dirty="0">
              <a:solidFill>
                <a:srgbClr val="00B050"/>
              </a:solidFill>
            </a:endParaRPr>
          </a:p>
          <a:p>
            <a:endParaRPr lang="en-US" altLang="ja-JP" dirty="0">
              <a:solidFill>
                <a:srgbClr val="00B050"/>
              </a:solidFill>
            </a:endParaRPr>
          </a:p>
          <a:p>
            <a:pPr algn="ctr"/>
            <a:r>
              <a:rPr lang="ja-JP" altLang="en-US" sz="2000" b="1" dirty="0"/>
              <a:t>ロダン・パソコン・スクール</a:t>
            </a:r>
            <a:endParaRPr lang="en-US" altLang="ja-JP" sz="2000" b="1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3E3F3F1-6029-4105-9E47-018065AF1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179" y="3761062"/>
            <a:ext cx="1231746" cy="16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69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194</Words>
  <Application>Microsoft Office PowerPoint</Application>
  <PresentationFormat>ワイド画面</PresentationFormat>
  <Paragraphs>26</Paragraphs>
  <Slides>4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AR Pゴシック体S</vt:lpstr>
      <vt:lpstr>HGP創英角ｺﾞｼｯｸUB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澤井 勝之</dc:creator>
  <cp:lastModifiedBy>敏子 澤井</cp:lastModifiedBy>
  <cp:revision>69</cp:revision>
  <dcterms:created xsi:type="dcterms:W3CDTF">2019-06-08T04:33:07Z</dcterms:created>
  <dcterms:modified xsi:type="dcterms:W3CDTF">2020-07-08T00:31:44Z</dcterms:modified>
</cp:coreProperties>
</file>