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B45F1C-A3B4-4FC6-89F4-DA0F87FE7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597858-3238-405E-9E07-157DBBD08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C16010-FCD3-4398-8D63-4F85709F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7D63C9-1306-4892-A349-2A80AC13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68FF63-84A6-4C23-A717-0350FC22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443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2067EC-04EB-4F39-9C4A-932E87624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E6F525A-7EDE-47E3-8686-3B910035A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8FDFA2A-B558-4199-AAF7-39EE8A92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D0559E-030C-4F5A-A8C6-5F6C69E37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6141D5-90C6-431B-8A65-5EE10E5B4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9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35893E-F5D7-4F4E-9934-778FDFC8D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7920020-B727-42BF-9CCA-431F643529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5185E8-2A3D-4B1F-B0F2-88B0B762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A557C-E68C-4595-9214-410AF7855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94243-4C3F-4B2A-A5E7-4F7ECDF7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3DF089-BB73-4672-89EA-A2D78C9E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BAF544-159B-4657-8BF0-5C5C46582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72C0C33-4393-4AEE-B2F4-0F89BFC34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A8840D-CA6D-4D00-839B-4CBBCD00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458E42-69DE-44BB-ABD6-D4A211B78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8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5924C4-A589-40DD-B4C2-F6594B44F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661298-831D-41C0-A5A1-BD6B0D84F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262CAC-A8A1-4873-9ADB-A9ED4137A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15D18F-FA0F-4706-A71B-8A314655D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6AB110-1A25-475E-B812-D645F4B7F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028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D8B24-F1B6-4F6D-8979-E9E887D99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EB875D-1019-4B3A-A8DA-050D84FE4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DF554DB-6E48-44C7-932B-367129ED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D607DA-4D8D-4B00-9059-C256CA273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5F852F-897F-4A6A-BE1A-381431FF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EA7596-5FDF-4962-A86D-4BF7144A0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175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104696-42B0-401A-AD66-DA8C8932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24635-00DD-4A6B-A63A-91708C561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AA0FC5-5A6F-4ED0-ABD5-8591FAB25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9279C72-1B72-40BE-98F2-4AFF6658A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12F0070-7EB5-4A2D-BBEB-277600BB0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1AF690B-176D-48B3-A2D3-B5909E67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FEA33B-06ED-4257-9D9D-29A3AE82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07CDFAD-2C81-4091-8255-98B3C0D4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942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BEA06F-D130-453F-998D-3F13BE3DE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64511DF-0966-4C79-A675-5938B542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CC333A-D918-441D-AB74-81B7DC1A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DE31D01-6B9A-4E24-94DF-E04654C5D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83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7CBD1AA-3C3E-4643-8F53-8DB3A10C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E04AC08-4ECE-419E-9AFD-A6CA7623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97B278-0F01-433D-89EF-27863183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72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329F3D-377B-4F56-8DB9-CEA5E5B7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B7383-8AFA-49C8-9052-725719A20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A87301-D5BD-42E7-842B-3F438EDBB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4EFEC0-01EE-4E78-98AD-83A61857C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BBB620D-7AFE-46A1-8126-ABDC0E400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24E6922-C381-488B-ABD5-9DBBBAF2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69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B03D34-58BF-42AA-886E-0DB9925B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4418103-B3F8-461C-847D-ADD01C91B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F2E4B35-89DC-4671-A91B-E2CAF5D39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C5E271F-65CA-4504-B3F4-E8754CEE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3F7BFE-D0BD-4FB3-A312-D97AAA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3D1328-0E6E-4A06-BFAF-DC6D0610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6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4B079F0-D1BD-4261-AE14-EBEE8CDA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CA4E40-ADDC-4FF7-9583-8859EB970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C15B27-288F-442F-B13B-CCB8699C0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F52F-EEC0-42F7-ADDF-33D0CF137F2F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3617E7-5027-48C7-BEFF-E078B6DB06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68A4E6-3709-4A31-A1BE-B3899CC4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40008-EFBA-468D-9EC9-2DE38C9D0D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5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>
          <a:xfrm>
            <a:off x="1425272" y="-5457"/>
            <a:ext cx="9710630" cy="6858000"/>
          </a:xfrm>
          <a:prstGeom prst="rect">
            <a:avLst/>
          </a:prstGeom>
          <a:solidFill>
            <a:srgbClr val="ECE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33" dirty="0"/>
              <a:t>　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425271" y="-5456"/>
            <a:ext cx="9706756" cy="2619483"/>
          </a:xfrm>
          <a:prstGeom prst="rect">
            <a:avLst/>
          </a:prstGeom>
          <a:pattFill prst="pct90">
            <a:fgClr>
              <a:srgbClr val="B80C08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43637" y="822060"/>
            <a:ext cx="5856269" cy="125791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4173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タージ・マハール（インド）</a:t>
            </a:r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24236" y="3109982"/>
            <a:ext cx="6604693" cy="2579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画像の一部が変化していきます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どこが変わっているのでしょう？</a:t>
            </a:r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答えは５か所あります！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インド　タージ・マハールです　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254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ガンダーラを聴きながら答えを探してくださいね</a:t>
            </a:r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endParaRPr lang="en-US" altLang="ja-JP" sz="254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21765" y="5622168"/>
            <a:ext cx="2694970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18699" y="2175846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81" y="42939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0573" y="429397"/>
            <a:ext cx="1663064" cy="2220276"/>
          </a:xfrm>
          <a:prstGeom prst="rect">
            <a:avLst/>
          </a:prstGeom>
        </p:spPr>
      </p:pic>
      <p:pic>
        <p:nvPicPr>
          <p:cNvPr id="5" name="ゴダイゴ - ガンダーラ">
            <a:hlinkClick r:id="" action="ppaction://media"/>
            <a:extLst>
              <a:ext uri="{FF2B5EF4-FFF2-40B4-BE49-F238E27FC236}">
                <a16:creationId xmlns:a16="http://schemas.microsoft.com/office/drawing/2014/main" id="{6C8AD6F6-0FC1-4C1D-99B6-F110390297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B2607FB-E838-4FD3-BD10-1557590B1B93}"/>
              </a:ext>
            </a:extLst>
          </p:cNvPr>
          <p:cNvSpPr txBox="1"/>
          <p:nvPr/>
        </p:nvSpPr>
        <p:spPr>
          <a:xfrm>
            <a:off x="4077928" y="167848"/>
            <a:ext cx="418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</p:spTree>
    <p:extLst>
      <p:ext uri="{BB962C8B-B14F-4D97-AF65-F5344CB8AC3E}">
        <p14:creationId xmlns:p14="http://schemas.microsoft.com/office/powerpoint/2010/main" val="211604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246291" y="0"/>
            <a:ext cx="969941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grpSp>
        <p:nvGrpSpPr>
          <p:cNvPr id="5" name="グループ化 4"/>
          <p:cNvGrpSpPr/>
          <p:nvPr/>
        </p:nvGrpSpPr>
        <p:grpSpPr>
          <a:xfrm>
            <a:off x="1585626" y="-10870"/>
            <a:ext cx="9699419" cy="6858000"/>
            <a:chOff x="0" y="0"/>
            <a:chExt cx="10691813" cy="7559675"/>
          </a:xfr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6" name="正方形/長方形 5"/>
            <p:cNvSpPr/>
            <p:nvPr/>
          </p:nvSpPr>
          <p:spPr>
            <a:xfrm>
              <a:off x="0" y="0"/>
              <a:ext cx="10691813" cy="75596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/>
            </a:p>
          </p:txBody>
        </p:sp>
        <p:cxnSp>
          <p:nvCxnSpPr>
            <p:cNvPr id="7" name="直線コネクタ 6"/>
            <p:cNvCxnSpPr>
              <a:stCxn id="6" idx="0"/>
            </p:cNvCxnSpPr>
            <p:nvPr/>
          </p:nvCxnSpPr>
          <p:spPr>
            <a:xfrm>
              <a:off x="5345907" y="0"/>
              <a:ext cx="0" cy="7559674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>
              <a:stCxn id="6" idx="1"/>
            </p:cNvCxnSpPr>
            <p:nvPr/>
          </p:nvCxnSpPr>
          <p:spPr>
            <a:xfrm flipV="1">
              <a:off x="0" y="3779836"/>
              <a:ext cx="10691813" cy="2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グループ化 61"/>
          <p:cNvGrpSpPr/>
          <p:nvPr/>
        </p:nvGrpSpPr>
        <p:grpSpPr>
          <a:xfrm>
            <a:off x="4109940" y="1427159"/>
            <a:ext cx="4010788" cy="3981942"/>
            <a:chOff x="-7129806" y="1277063"/>
            <a:chExt cx="5076510" cy="5040000"/>
          </a:xfrm>
        </p:grpSpPr>
        <p:sp>
          <p:nvSpPr>
            <p:cNvPr id="63" name="テキスト ボックス 62"/>
            <p:cNvSpPr txBox="1"/>
            <p:nvPr/>
          </p:nvSpPr>
          <p:spPr>
            <a:xfrm>
              <a:off x="-7129806" y="1491208"/>
              <a:ext cx="5034515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3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4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4105475" y="1427159"/>
            <a:ext cx="3999728" cy="3981942"/>
            <a:chOff x="-7115807" y="1277063"/>
            <a:chExt cx="5062511" cy="5040000"/>
          </a:xfrm>
        </p:grpSpPr>
        <p:sp>
          <p:nvSpPr>
            <p:cNvPr id="66" name="テキスト ボックス 65"/>
            <p:cNvSpPr txBox="1"/>
            <p:nvPr/>
          </p:nvSpPr>
          <p:spPr>
            <a:xfrm>
              <a:off x="-7115807" y="1491208"/>
              <a:ext cx="5034513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2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67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4082280" y="1427159"/>
            <a:ext cx="4027439" cy="3981942"/>
            <a:chOff x="-7150881" y="1277063"/>
            <a:chExt cx="5097585" cy="5040000"/>
          </a:xfrm>
        </p:grpSpPr>
        <p:sp>
          <p:nvSpPr>
            <p:cNvPr id="69" name="テキスト ボックス 68"/>
            <p:cNvSpPr txBox="1"/>
            <p:nvPr/>
          </p:nvSpPr>
          <p:spPr>
            <a:xfrm>
              <a:off x="-7150881" y="1491208"/>
              <a:ext cx="5034514" cy="441757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ja-JP" sz="2268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" pitchFamily="18" charset="0"/>
                  <a:ea typeface="メイリオ" pitchFamily="50" charset="-128"/>
                </a:rPr>
                <a:t>1</a:t>
              </a:r>
              <a:endParaRPr lang="ja-JP" altLang="en-US" sz="2268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" pitchFamily="18" charset="0"/>
                <a:ea typeface="メイリオ" pitchFamily="50" charset="-128"/>
              </a:endParaRPr>
            </a:p>
          </p:txBody>
        </p:sp>
        <p:sp>
          <p:nvSpPr>
            <p:cNvPr id="70" name="円/楕円​​ 108"/>
            <p:cNvSpPr/>
            <p:nvPr/>
          </p:nvSpPr>
          <p:spPr>
            <a:xfrm>
              <a:off x="-7093296" y="1277063"/>
              <a:ext cx="5040000" cy="5040000"/>
            </a:xfrm>
            <a:prstGeom prst="ellipse">
              <a:avLst/>
            </a:prstGeom>
            <a:noFill/>
            <a:ln w="762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633">
                <a:latin typeface="Century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22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D8858ADE-2A87-40E8-9CCC-87D2EFC2F8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1"/>
          <a:stretch/>
        </p:blipFill>
        <p:spPr>
          <a:xfrm>
            <a:off x="0" y="0"/>
            <a:ext cx="12192000" cy="61441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A671874-FCF7-4B37-B46C-EB7B30B91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52" y="4197106"/>
            <a:ext cx="546032" cy="144761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36BB042-DAD0-4CFB-A0E0-EE951936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47" y="3755291"/>
            <a:ext cx="330159" cy="162539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26CCA17-5E8C-4B38-8645-79E7900B85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263" y="1617371"/>
            <a:ext cx="355556" cy="2019048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8E82C47A-E4BF-4365-949C-871101C11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044" y="1736243"/>
            <a:ext cx="355556" cy="201904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0ABA104-0E5A-4A25-A275-F49C564B1AB7}"/>
              </a:ext>
            </a:extLst>
          </p:cNvPr>
          <p:cNvSpPr/>
          <p:nvPr/>
        </p:nvSpPr>
        <p:spPr>
          <a:xfrm>
            <a:off x="0" y="6368716"/>
            <a:ext cx="12192000" cy="312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86240D3-B609-4559-A74F-1C5E09744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15" y="4842085"/>
            <a:ext cx="520635" cy="5460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AEB9612-B87B-429D-86CB-F87DD8D8A840}"/>
              </a:ext>
            </a:extLst>
          </p:cNvPr>
          <p:cNvSpPr txBox="1"/>
          <p:nvPr/>
        </p:nvSpPr>
        <p:spPr>
          <a:xfrm>
            <a:off x="2356742" y="6358372"/>
            <a:ext cx="739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５つの変化はわかりましたか？クリックすると次の画面に進みます</a:t>
            </a:r>
          </a:p>
        </p:txBody>
      </p:sp>
    </p:spTree>
    <p:extLst>
      <p:ext uri="{BB962C8B-B14F-4D97-AF65-F5344CB8AC3E}">
        <p14:creationId xmlns:p14="http://schemas.microsoft.com/office/powerpoint/2010/main" val="136311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00"/>
    </mc:Choice>
    <mc:Fallback xmlns="">
      <p:transition spd="slow" advTm="5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996293-8BB5-45BD-B423-6E0EFE1A5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8445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dirty="0"/>
              <a:t>おわり</a:t>
            </a:r>
            <a:br>
              <a:rPr lang="en-US" altLang="ja-JP" dirty="0"/>
            </a:br>
            <a:r>
              <a:rPr lang="ja-JP" altLang="en-US" sz="2700" dirty="0"/>
              <a:t>ロダン・パソコン・スクール</a:t>
            </a:r>
            <a:br>
              <a:rPr lang="en-US" altLang="ja-JP" sz="2700" dirty="0"/>
            </a:br>
            <a:br>
              <a:rPr lang="en-US" altLang="ja-JP" sz="2700" dirty="0"/>
            </a:br>
            <a:r>
              <a:rPr lang="ja-JP" altLang="en-US" sz="2700" b="1" dirty="0">
                <a:solidFill>
                  <a:srgbClr val="FF0000"/>
                </a:solidFill>
              </a:rPr>
              <a:t>インド観光はいかがでしたか？</a:t>
            </a:r>
            <a:endParaRPr kumimoji="1" lang="ja-JP" alt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ja-JP" altLang="en-US" b="1" dirty="0"/>
              <a:t>変化は⑤か所です、全部わかりましたか？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次いで「スライドショー」「最初から」をクリックしてね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103</Words>
  <Application>Microsoft Office PowerPoint</Application>
  <PresentationFormat>ワイド画面</PresentationFormat>
  <Paragraphs>22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HGP創英角ｺﾞｼｯｸUB</vt:lpstr>
      <vt:lpstr>游ゴシック</vt:lpstr>
      <vt:lpstr>游ゴシック Light</vt:lpstr>
      <vt:lpstr>Arial</vt:lpstr>
      <vt:lpstr>Century</vt:lpstr>
      <vt:lpstr>Office テーマ</vt:lpstr>
      <vt:lpstr>PowerPoint プレゼンテーション</vt:lpstr>
      <vt:lpstr>PowerPoint プレゼンテーション</vt:lpstr>
      <vt:lpstr>PowerPoint プレゼンテーション</vt:lpstr>
      <vt:lpstr>おわり ロダン・パソコン・スクール  インド観光はいかがでしたか？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澤井 勝之</cp:lastModifiedBy>
  <cp:revision>18</cp:revision>
  <dcterms:created xsi:type="dcterms:W3CDTF">2019-06-09T07:32:01Z</dcterms:created>
  <dcterms:modified xsi:type="dcterms:W3CDTF">2019-06-27T23:27:28Z</dcterms:modified>
</cp:coreProperties>
</file>