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91334" y="815394"/>
            <a:ext cx="6228058" cy="1364249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r>
              <a:rPr lang="ja-JP" alt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徳 島 県 小 松 島 市</a:t>
            </a:r>
            <a:endParaRPr lang="en-US" altLang="ja-JP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（日の峰広域公園）</a:t>
            </a:r>
            <a:endParaRPr lang="en-US" altLang="ja-JP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50459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94" y="424903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454" y="439261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3757854" y="228777"/>
            <a:ext cx="503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徳島県小松島市観光巡りの旅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6D0474-6C76-4D1B-A10F-50FA6D09A38F}"/>
              </a:ext>
            </a:extLst>
          </p:cNvPr>
          <p:cNvSpPr txBox="1"/>
          <p:nvPr/>
        </p:nvSpPr>
        <p:spPr>
          <a:xfrm>
            <a:off x="1082040" y="3718560"/>
            <a:ext cx="10027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山、海、町が一望できる人気スポット</a:t>
            </a:r>
            <a:endParaRPr kumimoji="1" lang="en-US" altLang="ja-JP" sz="2000" b="1" dirty="0"/>
          </a:p>
          <a:p>
            <a:r>
              <a:rPr lang="ja-JP" altLang="en-US" sz="2000" b="1" dirty="0"/>
              <a:t>徒歩のみ通行可能な山道のほか、車では徳島市側と小松島市側から登れる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つのルートがあり、桜名所でも有名である。</a:t>
            </a:r>
            <a:endParaRPr lang="en-US" altLang="ja-JP" sz="2000" b="1" dirty="0"/>
          </a:p>
          <a:p>
            <a:r>
              <a:rPr kumimoji="1" lang="ja-JP" altLang="en-US" sz="2000" b="1" dirty="0"/>
              <a:t>日野峰山上に鎮座し、祭神は天照大神、海上は市杵島比女神、</a:t>
            </a:r>
            <a:endParaRPr kumimoji="1" lang="en-US" altLang="ja-JP" sz="2000" b="1" dirty="0"/>
          </a:p>
          <a:p>
            <a:r>
              <a:rPr lang="ja-JP" altLang="en-US" sz="2000" b="1" dirty="0"/>
              <a:t>また、日の峰神社には、蟹にまつわる民話もあり、蟹の絵馬が奉納されている。</a:t>
            </a:r>
            <a:endParaRPr kumimoji="1" lang="ja-JP" altLang="en-US" sz="2000" b="1" dirty="0"/>
          </a:p>
        </p:txBody>
      </p:sp>
      <p:pic>
        <p:nvPicPr>
          <p:cNvPr id="10" name="ふるさとは今もかわらず">
            <a:hlinkClick r:id="" action="ppaction://media"/>
            <a:extLst>
              <a:ext uri="{FF2B5EF4-FFF2-40B4-BE49-F238E27FC236}">
                <a16:creationId xmlns:a16="http://schemas.microsoft.com/office/drawing/2014/main" id="{E559FBA1-4620-4EFB-B033-08E2C2F33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6864" y="3173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8CF25C-4D34-4B55-BC5E-97DF0778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91"/>
            <a:ext cx="12192000" cy="75624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237729-1E82-426C-8D49-5AD952058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8" y="3521765"/>
            <a:ext cx="375721" cy="3757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E567AB2-DC54-4946-944B-9948ADE91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3" t="8468"/>
          <a:stretch/>
        </p:blipFill>
        <p:spPr>
          <a:xfrm rot="17467233">
            <a:off x="10310069" y="2267009"/>
            <a:ext cx="1130537" cy="1576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A36AC36-EC91-4DB1-9836-9B6FC29B3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85" y="1586532"/>
            <a:ext cx="797747" cy="65748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5A7E382-0E32-428D-85C1-A6AE505FB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64">
            <a:off x="10563776" y="6284799"/>
            <a:ext cx="864097" cy="4419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E4F321E-78DB-4386-89BF-FAE311F958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29" y="5364986"/>
            <a:ext cx="388822" cy="50067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1796D3E-BCA2-4080-BEAF-C393FC6C9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78" y="4738111"/>
            <a:ext cx="379679" cy="4925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59E7754-6C44-433D-953F-99B9D4CFD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517" flipH="1">
            <a:off x="1579914" y="379506"/>
            <a:ext cx="1334737" cy="4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日の峰広域公園の観光はいかがでしたか？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194</Words>
  <Application>Microsoft Office PowerPoint</Application>
  <PresentationFormat>ワイド画面</PresentationFormat>
  <Paragraphs>25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85</cp:revision>
  <dcterms:created xsi:type="dcterms:W3CDTF">2019-06-08T04:33:07Z</dcterms:created>
  <dcterms:modified xsi:type="dcterms:W3CDTF">2020-07-07T06:49:03Z</dcterms:modified>
</cp:coreProperties>
</file>