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0" y="40054"/>
            <a:ext cx="1219200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-1" y="40054"/>
            <a:ext cx="12191999" cy="2812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54615" y="889516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姫路城（日本）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3715176" y="2852503"/>
            <a:ext cx="58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写真が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か所変化するので見つけてくださいね！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17B7E6-9985-4EBF-9EC7-A0EED07953CA}"/>
              </a:ext>
            </a:extLst>
          </p:cNvPr>
          <p:cNvSpPr txBox="1"/>
          <p:nvPr/>
        </p:nvSpPr>
        <p:spPr>
          <a:xfrm>
            <a:off x="1332948" y="3814353"/>
            <a:ext cx="9526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姫路城は、兵庫県姫路市にある日本の城　江戸時代初期に建てられた天守や櫓等</a:t>
            </a:r>
            <a:endParaRPr kumimoji="1"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の主要建築物が現存し、国宝や重要文化財に指定されている。</a:t>
            </a: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また、主郭部を含む中堀の内側は、「姫路城跡」として国の特別史跡に指定されている。また、ユネスコの世界遺産リストにも登録され、日本</a:t>
            </a:r>
            <a:r>
              <a:rPr lang="en-US" altLang="ja-JP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100</a:t>
            </a:r>
            <a:r>
              <a:rPr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名城などに指定されている。</a:t>
            </a: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別名を白鷺城（はくろじょう・しらさぎじょう）</a:t>
            </a:r>
          </a:p>
        </p:txBody>
      </p:sp>
      <p:pic>
        <p:nvPicPr>
          <p:cNvPr id="9" name="古城 （カラオケ） 三橋美智也">
            <a:hlinkClick r:id="" action="ppaction://media"/>
            <a:extLst>
              <a:ext uri="{FF2B5EF4-FFF2-40B4-BE49-F238E27FC236}">
                <a16:creationId xmlns:a16="http://schemas.microsoft.com/office/drawing/2014/main" id="{3416BED8-45AF-4526-83DB-D7711EC78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0441" y="3145857"/>
            <a:ext cx="609600" cy="609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FC5BB5-1CCE-46BE-9D80-907028839246}"/>
              </a:ext>
            </a:extLst>
          </p:cNvPr>
          <p:cNvSpPr txBox="1"/>
          <p:nvPr/>
        </p:nvSpPr>
        <p:spPr>
          <a:xfrm>
            <a:off x="1439382" y="5528755"/>
            <a:ext cx="62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名曲「古城」</a:t>
            </a:r>
            <a:r>
              <a:rPr lang="ja-JP" altLang="en-US" sz="2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を聴きながら　名城　姫路城を堪能下さい</a:t>
            </a:r>
            <a:endParaRPr lang="en-US" altLang="ja-JP" sz="2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ja-JP" altLang="en-US" sz="2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888A13-8166-4D61-B96C-0B196D11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10E7E1F-3A13-4EF6-B6B7-E439F3F93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894" flipH="1">
            <a:off x="6162225" y="1023009"/>
            <a:ext cx="528876" cy="2632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02675C-E42B-4E6E-981B-968743D8C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06" y="5310258"/>
            <a:ext cx="2384860" cy="6475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B9D9F40-17C6-4C1B-ABE4-504B23517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856">
            <a:off x="3516579" y="3199511"/>
            <a:ext cx="2711600" cy="13633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245009-6224-4A1B-B3D4-174968E57F83}"/>
              </a:ext>
            </a:extLst>
          </p:cNvPr>
          <p:cNvSpPr txBox="1"/>
          <p:nvPr/>
        </p:nvSpPr>
        <p:spPr>
          <a:xfrm>
            <a:off x="2888971" y="109802"/>
            <a:ext cx="620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</a:t>
            </a:r>
            <a:r>
              <a:rPr kumimoji="1" lang="ja-JP" altLang="en-US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つの変化が始まります。クリックすると次の画面に進みます。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3701E3F-2198-4A61-81E9-1118034E8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02" y="3772138"/>
            <a:ext cx="803128" cy="574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6E1425-8DFF-485D-B293-7B8C9A3ECDB1}"/>
              </a:ext>
            </a:extLst>
          </p:cNvPr>
          <p:cNvSpPr txBox="1"/>
          <p:nvPr/>
        </p:nvSpPr>
        <p:spPr>
          <a:xfrm>
            <a:off x="3951241" y="6231305"/>
            <a:ext cx="428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日本百名城　姫路城を堪能下さい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9BF553-1E51-43AB-9115-7C42CAEA64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6278">
            <a:off x="3774129" y="664854"/>
            <a:ext cx="1135404" cy="3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おわり</a:t>
            </a:r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dirty="0"/>
            </a:br>
            <a:r>
              <a:rPr lang="ja-JP" altLang="en-US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ロダン・パソコン・スクール</a:t>
            </a: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sz="3100" b="1" dirty="0">
                <a:solidFill>
                  <a:srgbClr val="00B05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日本国宝　世界遺産　姫路城の観光はいかがでしたか？</a:t>
            </a:r>
            <a:endParaRPr kumimoji="1" lang="ja-JP" altLang="en-US" sz="3100" b="1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236</Words>
  <Application>Microsoft Office PowerPoint</Application>
  <PresentationFormat>ワイド画面</PresentationFormat>
  <Paragraphs>23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AR P丸ゴシック体E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 ロダン・パソコン・スクール  日本国宝　世界遺産　姫路城の観光はいかがでしたか？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勝瀬 勉</cp:lastModifiedBy>
  <cp:revision>104</cp:revision>
  <dcterms:created xsi:type="dcterms:W3CDTF">2019-06-08T04:33:07Z</dcterms:created>
  <dcterms:modified xsi:type="dcterms:W3CDTF">2020-07-08T01:29:02Z</dcterms:modified>
</cp:coreProperties>
</file>