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578541" y="-40055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b="1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578541" y="0"/>
            <a:ext cx="9706756" cy="2619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95344" y="952546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ウエストミンスター宮殿（イギリス）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9658" y="5905454"/>
            <a:ext cx="58480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53" y="39920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609" y="399207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4FD865-8FD2-4CF7-A6D4-B5863FCBE2B3}"/>
              </a:ext>
            </a:extLst>
          </p:cNvPr>
          <p:cNvSpPr txBox="1"/>
          <p:nvPr/>
        </p:nvSpPr>
        <p:spPr>
          <a:xfrm>
            <a:off x="1780406" y="3662617"/>
            <a:ext cx="9303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議会制民主主誕生の舞台となった建物、ウエストミンスター宮殿は、世界で最も有名と言ってよい国会議事堂です。かって王宮だった建物は火災で焼失し、現在あるゴシック様式の壮麗な建築は</a:t>
            </a:r>
            <a:r>
              <a:rPr kumimoji="1" lang="en-US" altLang="ja-JP" b="1" dirty="0"/>
              <a:t>19</a:t>
            </a:r>
            <a:r>
              <a:rPr kumimoji="1" lang="ja-JP" altLang="en-US" b="1" dirty="0"/>
              <a:t>世紀に再建されたものです。全長</a:t>
            </a:r>
            <a:r>
              <a:rPr kumimoji="1" lang="en-US" altLang="ja-JP" b="1" dirty="0"/>
              <a:t>265</a:t>
            </a:r>
            <a:r>
              <a:rPr kumimoji="1" lang="ja-JP" altLang="en-US" b="1" dirty="0"/>
              <a:t>ｍ、</a:t>
            </a:r>
            <a:r>
              <a:rPr lang="en-US" altLang="ja-JP" b="1" dirty="0"/>
              <a:t>1,100</a:t>
            </a:r>
            <a:r>
              <a:rPr kumimoji="1" lang="ja-JP" altLang="en-US" b="1" dirty="0"/>
              <a:t>を超える部屋、</a:t>
            </a:r>
            <a:r>
              <a:rPr kumimoji="1" lang="en-US" altLang="ja-JP" b="1" dirty="0"/>
              <a:t>100</a:t>
            </a:r>
            <a:r>
              <a:rPr kumimoji="1" lang="ja-JP" altLang="en-US" b="1" dirty="0"/>
              <a:t>の階段、中庭数</a:t>
            </a:r>
            <a:r>
              <a:rPr kumimoji="1" lang="en-US" altLang="ja-JP" b="1" dirty="0"/>
              <a:t>11</a:t>
            </a:r>
            <a:r>
              <a:rPr kumimoji="1" lang="ja-JP" altLang="en-US" b="1" dirty="0"/>
              <a:t>と、議会政治のシンボルにふさわしい壮大なスケールを誇ります。併設されているビッグ・ベンはロンドンのランドマークになっています。</a:t>
            </a:r>
            <a:endParaRPr kumimoji="1" lang="en-US" altLang="ja-JP" b="1" dirty="0"/>
          </a:p>
          <a:p>
            <a:r>
              <a:rPr lang="ja-JP" altLang="en-US" b="1" dirty="0"/>
              <a:t>イギリスと言えば、ビートルズですね、日本でも大ヒットした「マイウエイ」を聴きながら、</a:t>
            </a:r>
            <a:r>
              <a:rPr lang="en-US" altLang="ja-JP" b="1" dirty="0"/>
              <a:t>5</a:t>
            </a:r>
            <a:r>
              <a:rPr lang="ja-JP" altLang="en-US" b="1" dirty="0"/>
              <a:t>つの変化を探してくださいね。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5F5028-59FB-4D4D-A980-08E27C408206}"/>
              </a:ext>
            </a:extLst>
          </p:cNvPr>
          <p:cNvSpPr txBox="1"/>
          <p:nvPr/>
        </p:nvSpPr>
        <p:spPr>
          <a:xfrm>
            <a:off x="3919723" y="316013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5</a:t>
            </a:r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つの変化が現れるので探してください！</a:t>
            </a:r>
          </a:p>
        </p:txBody>
      </p:sp>
      <p:pic>
        <p:nvPicPr>
          <p:cNvPr id="2" name="マイウエイ（ビートルズ）">
            <a:hlinkClick r:id="" action="ppaction://media"/>
            <a:extLst>
              <a:ext uri="{FF2B5EF4-FFF2-40B4-BE49-F238E27FC236}">
                <a16:creationId xmlns:a16="http://schemas.microsoft.com/office/drawing/2014/main" id="{0F8740A7-B5B1-4D40-AE13-D15F04E9B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885" y="3053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81961A-2A32-4E60-8D13-E95EE2EBD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9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7E9181D-2DE4-4C7D-96D6-9C88F02C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47" y="6410370"/>
            <a:ext cx="377414" cy="4476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AFACD8-FC7F-47F0-9C8F-2EC5F12FB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30" y="6016487"/>
            <a:ext cx="435134" cy="7898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A1DD0C8-09B8-407B-AC56-47A2EE95E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41" y="3829410"/>
            <a:ext cx="457143" cy="13460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08FCA7-82BA-4509-A8BE-3F6DBEB62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44"/>
            <a:ext cx="5473700" cy="21844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B6006B-71EA-4C62-8E55-B7878E191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85" y="2130362"/>
            <a:ext cx="503030" cy="3446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811CCC-11B0-438F-B7A1-BE2B0D62B42D}"/>
              </a:ext>
            </a:extLst>
          </p:cNvPr>
          <p:cNvSpPr txBox="1"/>
          <p:nvPr/>
        </p:nvSpPr>
        <p:spPr>
          <a:xfrm>
            <a:off x="5402580" y="29794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BC688D-D52B-4169-B1F5-8A7323E1A61E}"/>
              </a:ext>
            </a:extLst>
          </p:cNvPr>
          <p:cNvSpPr txBox="1"/>
          <p:nvPr/>
        </p:nvSpPr>
        <p:spPr>
          <a:xfrm>
            <a:off x="2781355" y="111317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5</a:t>
            </a:r>
            <a:r>
              <a:rPr kumimoji="1" lang="ja-JP" altLang="en-US" b="1" dirty="0"/>
              <a:t>つの変化は分かりましたか？クリックすると次の画面に進みます。</a:t>
            </a:r>
          </a:p>
        </p:txBody>
      </p:sp>
    </p:spTree>
    <p:extLst>
      <p:ext uri="{BB962C8B-B14F-4D97-AF65-F5344CB8AC3E}">
        <p14:creationId xmlns:p14="http://schemas.microsoft.com/office/powerpoint/2010/main" val="33255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おわり</a:t>
            </a:r>
            <a:br>
              <a:rPr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dirty="0"/>
            </a:br>
            <a:r>
              <a:rPr lang="ja-JP" altLang="en-US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ロダン・パソコン・スクール</a:t>
            </a: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sz="2700" b="1" dirty="0">
                <a:solidFill>
                  <a:srgbClr val="00B05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ウエストミンスター宮殿の観光はいかがでしたか？</a:t>
            </a:r>
            <a:endParaRPr kumimoji="1" lang="ja-JP" altLang="en-US" sz="2700" b="1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238</Words>
  <Application>Microsoft Office PowerPoint</Application>
  <PresentationFormat>ワイド画面</PresentationFormat>
  <Paragraphs>19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 ロダン・パソコン・スクール  ウエストミンスター宮殿の観光はいかがでしたか？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62</cp:revision>
  <dcterms:created xsi:type="dcterms:W3CDTF">2019-06-08T04:33:07Z</dcterms:created>
  <dcterms:modified xsi:type="dcterms:W3CDTF">2020-06-13T23:45:16Z</dcterms:modified>
</cp:coreProperties>
</file>