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モンサンミッシェル（フランス）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4615" y="6236641"/>
            <a:ext cx="5848076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77" y="439261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8408" y="49297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C58490-7BA2-4E52-AC76-544627B9B524}"/>
              </a:ext>
            </a:extLst>
          </p:cNvPr>
          <p:cNvSpPr txBox="1"/>
          <p:nvPr/>
        </p:nvSpPr>
        <p:spPr>
          <a:xfrm>
            <a:off x="477078" y="3816626"/>
            <a:ext cx="1158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海の中にたつモンサンミッシェル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ノルマンディー地方にあるモン・サン＝ミッシェルは海岸から近い小島にそびえる修道院</a:t>
            </a:r>
            <a:endParaRPr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周辺は潮の干満が激しく、島は満潮の時は海にうかび、引潮の時は陸とつながって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歩いて渡ることができ</a:t>
            </a:r>
            <a:r>
              <a:rPr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巡礼者が修道院にかよいました。</a:t>
            </a:r>
            <a:endParaRPr kumimoji="1"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endParaRPr lang="en-US" altLang="ja-JP" sz="2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r>
              <a:rPr kumimoji="1" lang="ja-JP" altLang="en-US" sz="2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モンサン・ミッシェルとその湾の名称で登録されています。</a:t>
            </a:r>
          </a:p>
        </p:txBody>
      </p:sp>
      <p:pic>
        <p:nvPicPr>
          <p:cNvPr id="9" name="坂本九ｓ">
            <a:hlinkClick r:id="" action="ppaction://media"/>
            <a:extLst>
              <a:ext uri="{FF2B5EF4-FFF2-40B4-BE49-F238E27FC236}">
                <a16:creationId xmlns:a16="http://schemas.microsoft.com/office/drawing/2014/main" id="{E90E8435-F5DD-49F6-BD8E-32C5729D72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6361" y="34786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7A10B8-EF70-44DF-8626-59F11766C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" b="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3AE0042-82D0-4E9B-9239-63B3C9DD5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80" y="5056523"/>
            <a:ext cx="1148298" cy="114829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5F58E2D-A89F-4E42-AE06-A308846B05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45" y="2170751"/>
            <a:ext cx="976558" cy="7314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DB78DCE-F0B0-4915-A5A1-2B4737BD44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" y="5987113"/>
            <a:ext cx="1696927" cy="87088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5EAB392-E757-4B20-BF09-B1116C886C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79" y="4637158"/>
            <a:ext cx="1326392" cy="9935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F72FB12-42FF-4D7E-B1A2-1664E080ED3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 t="58712" r="61893"/>
          <a:stretch/>
        </p:blipFill>
        <p:spPr>
          <a:xfrm>
            <a:off x="6809258" y="5427227"/>
            <a:ext cx="2226366" cy="1555187"/>
          </a:xfrm>
          <a:prstGeom prst="rect">
            <a:avLst/>
          </a:prstGeom>
        </p:spPr>
      </p:pic>
      <p:pic>
        <p:nvPicPr>
          <p:cNvPr id="2" name="坂本九ｓ">
            <a:hlinkClick r:id="" action="ppaction://media"/>
            <a:extLst>
              <a:ext uri="{FF2B5EF4-FFF2-40B4-BE49-F238E27FC236}">
                <a16:creationId xmlns:a16="http://schemas.microsoft.com/office/drawing/2014/main" id="{E422F094-DAB2-4ED5-8B73-5C92F37654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23075" y="473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9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5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>
                <a:solidFill>
                  <a:srgbClr val="00B050"/>
                </a:solidFill>
              </a:rPr>
              <a:t>モンサン・ミシェル</a:t>
            </a:r>
            <a:r>
              <a:rPr lang="ja-JP" altLang="en-US" sz="2800" b="1" dirty="0">
                <a:solidFill>
                  <a:srgbClr val="00B050"/>
                </a:solidFill>
              </a:rPr>
              <a:t>の観光はいかがでしたか？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176</Words>
  <Application>Microsoft Office PowerPoint</Application>
  <PresentationFormat>ワイド画面</PresentationFormat>
  <Paragraphs>27</Paragraphs>
  <Slides>4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AR P丸ゴシック体E</vt:lpstr>
      <vt:lpstr>HGP創英角ｺﾞｼｯｸUB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77</cp:revision>
  <dcterms:created xsi:type="dcterms:W3CDTF">2019-06-08T04:33:07Z</dcterms:created>
  <dcterms:modified xsi:type="dcterms:W3CDTF">2020-07-08T00:30:46Z</dcterms:modified>
</cp:coreProperties>
</file>