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富士山（日本）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3111" y="623664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4C63C8-BDBD-4523-A995-D59449837E8D}"/>
              </a:ext>
            </a:extLst>
          </p:cNvPr>
          <p:cNvSpPr txBox="1"/>
          <p:nvPr/>
        </p:nvSpPr>
        <p:spPr>
          <a:xfrm>
            <a:off x="1394460" y="3641072"/>
            <a:ext cx="9403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日本を象徴する国内最高峰の富士山（</a:t>
            </a:r>
            <a:r>
              <a:rPr kumimoji="1" lang="en-US" altLang="ja-JP" sz="2800" b="1" dirty="0"/>
              <a:t>3776.12</a:t>
            </a:r>
            <a:r>
              <a:rPr kumimoji="1" lang="ja-JP" altLang="en-US" sz="2800" b="1" dirty="0"/>
              <a:t>ｍ）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正式名はご存じですか？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>
                <a:solidFill>
                  <a:srgbClr val="002060"/>
                </a:solidFill>
              </a:rPr>
              <a:t>「富士山ー信仰の対象と芸術の源泉」</a:t>
            </a:r>
            <a:endParaRPr kumimoji="1" lang="en-US" altLang="ja-JP" sz="2800" b="1" dirty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2800" b="1" dirty="0"/>
              <a:t>世界自然遺産でなく世界文化遺産として</a:t>
            </a:r>
            <a:r>
              <a:rPr kumimoji="1" lang="en-US" altLang="ja-JP" sz="2800" b="1" dirty="0"/>
              <a:t>2013</a:t>
            </a:r>
            <a:r>
              <a:rPr kumimoji="1" lang="ja-JP" altLang="en-US" sz="2800" b="1" dirty="0"/>
              <a:t>年登録。</a:t>
            </a:r>
          </a:p>
        </p:txBody>
      </p:sp>
      <p:pic>
        <p:nvPicPr>
          <p:cNvPr id="8" name="富士山 作詞 巌谷小波／文部省唱歌">
            <a:hlinkClick r:id="" action="ppaction://media"/>
            <a:extLst>
              <a:ext uri="{FF2B5EF4-FFF2-40B4-BE49-F238E27FC236}">
                <a16:creationId xmlns:a16="http://schemas.microsoft.com/office/drawing/2014/main" id="{7FC84C33-36DA-4CB6-8E71-8E8030426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0041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0D42D9-A67C-4F97-95DB-FC2013648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5"/>
          <a:stretch/>
        </p:blipFill>
        <p:spPr>
          <a:xfrm>
            <a:off x="17989" y="-1"/>
            <a:ext cx="12182626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A3BC8E7-F939-4B52-9DCE-A426AF2EC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" y="6279770"/>
            <a:ext cx="2352826" cy="53944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02D4183-D8D5-4087-9C6C-0BCA70B44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3741">
            <a:off x="2635332" y="3077130"/>
            <a:ext cx="841139" cy="52467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2BC8E1F-B7C6-4AEA-A008-D11DC7D37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98" y="3339466"/>
            <a:ext cx="384803" cy="17906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E225359-8236-4E9C-8ABD-F58102829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" y="6132033"/>
            <a:ext cx="9287077" cy="6871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B26AE72-8350-4976-9CED-BE05AE474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" y="4457264"/>
            <a:ext cx="2171263" cy="240073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96A23F-B8AB-43D4-9917-A20944901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98" y="3339466"/>
            <a:ext cx="384803" cy="17906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91D878A-B0BA-45CB-AF91-9BF06DDE9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27" y="-1"/>
            <a:ext cx="2402073" cy="111779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A02CA3B-31E5-40C7-9BC3-851E36F433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5" y="51621"/>
            <a:ext cx="4885340" cy="196799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5EE0E9-1338-49EA-B81A-12388D1BB6C9}"/>
              </a:ext>
            </a:extLst>
          </p:cNvPr>
          <p:cNvSpPr txBox="1"/>
          <p:nvPr/>
        </p:nvSpPr>
        <p:spPr>
          <a:xfrm>
            <a:off x="318053" y="319003"/>
            <a:ext cx="470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FF00"/>
                </a:solidFill>
              </a:rPr>
              <a:t>5</a:t>
            </a:r>
            <a:r>
              <a:rPr kumimoji="1" lang="ja-JP" altLang="en-US" sz="2000" b="1" dirty="0">
                <a:solidFill>
                  <a:srgbClr val="FFFF00"/>
                </a:solidFill>
              </a:rPr>
              <a:t>つの変化はわかりましたか？</a:t>
            </a:r>
            <a:endParaRPr kumimoji="1" lang="en-US" altLang="ja-JP" sz="2000" b="1" dirty="0">
              <a:solidFill>
                <a:srgbClr val="FFFF00"/>
              </a:solidFill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</a:rPr>
              <a:t>クリックすると次の画面に進みます</a:t>
            </a:r>
          </a:p>
        </p:txBody>
      </p:sp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富士山の観光はいかがでしたか？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155</Words>
  <Application>Microsoft Office PowerPoint</Application>
  <PresentationFormat>ワイド画面</PresentationFormat>
  <Paragraphs>27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阿宮 洋子</cp:lastModifiedBy>
  <cp:revision>82</cp:revision>
  <dcterms:created xsi:type="dcterms:W3CDTF">2019-06-08T04:33:07Z</dcterms:created>
  <dcterms:modified xsi:type="dcterms:W3CDTF">2020-07-07T03:05:20Z</dcterms:modified>
</cp:coreProperties>
</file>