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9F7C2E-27B3-4D56-A1FD-DAD3C1EAC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34AE0B3-1044-47CD-BB98-092F67593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CAC74C-D153-452E-BA29-D29CCDCC8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E65DAC-1206-43DC-9C49-7DB5D82F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7E5F4E-B960-4277-B11F-5C1A29D4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24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A584CB-9279-47B1-8058-C8B816BF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945B4FE-6F77-4F93-A148-2E9499782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84F0E5-5001-4CDD-A969-B8E35DF5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269F14-41F4-4B7A-925C-761FC761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1B2ABC-D106-4FB5-8DD2-4891844E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74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E581454-38B1-4671-B22E-61AE80C5B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23BBCC-0B53-48F9-86E3-67C6D6F89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078FA1-84ED-4A57-8BF2-AAEAA0F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0E448D-81C7-4728-AFC2-E4EF45CF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FC2384-693E-4E54-ACF4-89AC72DB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94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A906DE-04D9-400A-9BEA-5959F170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FDF4BC-A188-4A29-9B29-9FC412E65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05D655-994E-4E06-8E8B-E6B072F6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4C4402-2E7E-45FC-82B6-B4E1A980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86E84D-2C1A-49F2-B01F-D830A7ED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9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788583-A4A0-4013-AEBC-1010F647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9C9643-C3A6-410F-92A0-452C77484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65A25D-2416-4A2D-9900-F07F1272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0253F8-C8A0-4739-A46D-F3D298C9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2D8E91-17FD-433D-A05F-B39D544CF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36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E8B4B-859D-4006-9BC0-97FCA394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EE6EF3-0654-4084-9618-A06D4AD76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8C0D8D6-A8D3-4A5A-B3C4-62596490D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A5B0784-8429-4620-8F8D-2D801ED0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DE33C8-8065-461D-AAF8-62DA31EB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7FB07F-0058-4940-901C-3A6DFF82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717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F245AD-3190-47A9-A84B-89A16066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751DB5A-5E44-4523-A15F-8B7811893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4FB58A-49FD-4846-937F-E67AA461E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00B492-4E2E-46F2-BDAE-77568A1CE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ABA96A4-98EF-4B90-8528-BB0D65A4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E22D570-F53E-4B10-BED8-FFDD6A66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1ACFF83-6138-42E2-997C-1EEA33A2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B212D0-EF72-40DC-B368-81EDC558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256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96A1D-01D3-4EA1-9B76-806B78BB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BB4682-C7F7-425C-A250-F29AC76E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AEE0C4E-95F3-4080-9DE3-A9F30453F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EEEDEE0-5289-4942-90E3-5EBEEFEF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70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8FC5ED3-2B6B-4D78-8CF2-599CA10B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0381476-0508-4719-ACCC-FE39112A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2D4BE8-49C6-4C36-A10D-03E81391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78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E52CA-D9E5-4F74-9030-A9A153200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C7152C-84BF-402F-B837-E1F891D85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833FBF-1DC2-4D19-89F0-7404D1454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1B3229-4176-4F33-B73C-419CA81E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0BCE859-C515-405F-BDF7-6B75B7EC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FE2993-5FCB-473C-AD64-9EA39525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26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D84869-D906-49D7-818E-E90E8A02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1883D9-D879-41A3-9F71-AC0D6812B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34BC51C-612B-4EA3-ABF9-F83D4083F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58F305-21A9-45D1-B7C4-116CFCA7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1ABFF8-FCF5-4797-9445-A97A05EE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B5DD94A-E79E-44BD-8FE5-F1C19E53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92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C58D96E-7953-4774-9D27-F26E44E8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CFE309-0B39-4D01-AD23-1731F8062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9A2142-5F42-47A4-99A2-9204F9CD9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07892-D922-4888-A3A9-5ECF4F33ED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303C9C-D71E-45A1-B943-F25C88A26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255A70-F74E-423A-946F-FC7F136E9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C8E01-91D3-4817-83B4-5D1419F212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75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425272" y="-5457"/>
            <a:ext cx="9710630" cy="6858000"/>
          </a:xfrm>
          <a:prstGeom prst="rect">
            <a:avLst/>
          </a:prstGeom>
          <a:solidFill>
            <a:srgbClr val="ECE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33" dirty="0"/>
              <a:t>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425271" y="-5456"/>
            <a:ext cx="9706756" cy="2619483"/>
          </a:xfrm>
          <a:prstGeom prst="rect">
            <a:avLst/>
          </a:prstGeom>
          <a:pattFill prst="pct90">
            <a:fgClr>
              <a:srgbClr val="B80C0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713759" y="917214"/>
            <a:ext cx="4919900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ピラミッド（エジプト）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49946" y="3345617"/>
            <a:ext cx="5925019" cy="2579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画像の一部が変化していきます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どこが変わっているのでしょう？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答えは５か所あります！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エジプト　「ギザの三大ピラミッドです」です　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31164" y="6236641"/>
            <a:ext cx="2694970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81" y="429397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573" y="429397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pic>
        <p:nvPicPr>
          <p:cNvPr id="5" name="月の沙漠 芹洋子">
            <a:hlinkClick r:id="" action="ppaction://media"/>
            <a:extLst>
              <a:ext uri="{FF2B5EF4-FFF2-40B4-BE49-F238E27FC236}">
                <a16:creationId xmlns:a16="http://schemas.microsoft.com/office/drawing/2014/main" id="{BB7801CB-EE95-493C-A932-1FB414F67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246291" y="0"/>
            <a:ext cx="96994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grpSp>
        <p:nvGrpSpPr>
          <p:cNvPr id="5" name="グループ化 4"/>
          <p:cNvGrpSpPr/>
          <p:nvPr/>
        </p:nvGrpSpPr>
        <p:grpSpPr>
          <a:xfrm>
            <a:off x="1585626" y="-10870"/>
            <a:ext cx="9699419" cy="6858000"/>
            <a:chOff x="0" y="0"/>
            <a:chExt cx="10691813" cy="7559675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6" name="正方形/長方形 5"/>
            <p:cNvSpPr/>
            <p:nvPr/>
          </p:nvSpPr>
          <p:spPr>
            <a:xfrm>
              <a:off x="0" y="0"/>
              <a:ext cx="10691813" cy="75596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/>
            </a:p>
          </p:txBody>
        </p:sp>
        <p:cxnSp>
          <p:nvCxnSpPr>
            <p:cNvPr id="7" name="直線コネクタ 6"/>
            <p:cNvCxnSpPr>
              <a:stCxn id="6" idx="0"/>
            </p:cNvCxnSpPr>
            <p:nvPr/>
          </p:nvCxnSpPr>
          <p:spPr>
            <a:xfrm>
              <a:off x="5345907" y="0"/>
              <a:ext cx="0" cy="75596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stCxn id="6" idx="1"/>
            </p:cNvCxnSpPr>
            <p:nvPr/>
          </p:nvCxnSpPr>
          <p:spPr>
            <a:xfrm flipV="1">
              <a:off x="0" y="3779836"/>
              <a:ext cx="10691813" cy="2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グループ化 61"/>
          <p:cNvGrpSpPr/>
          <p:nvPr/>
        </p:nvGrpSpPr>
        <p:grpSpPr>
          <a:xfrm>
            <a:off x="4109940" y="1427159"/>
            <a:ext cx="4010788" cy="3981942"/>
            <a:chOff x="-7129806" y="1277063"/>
            <a:chExt cx="5076510" cy="5040000"/>
          </a:xfrm>
        </p:grpSpPr>
        <p:sp>
          <p:nvSpPr>
            <p:cNvPr id="63" name="テキスト ボックス 62"/>
            <p:cNvSpPr txBox="1"/>
            <p:nvPr/>
          </p:nvSpPr>
          <p:spPr>
            <a:xfrm>
              <a:off x="-7129806" y="1491208"/>
              <a:ext cx="5034515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3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64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4105475" y="1427159"/>
            <a:ext cx="3999728" cy="3981942"/>
            <a:chOff x="-7115807" y="1277063"/>
            <a:chExt cx="5062511" cy="5040000"/>
          </a:xfrm>
        </p:grpSpPr>
        <p:sp>
          <p:nvSpPr>
            <p:cNvPr id="66" name="テキスト ボックス 65"/>
            <p:cNvSpPr txBox="1"/>
            <p:nvPr/>
          </p:nvSpPr>
          <p:spPr>
            <a:xfrm>
              <a:off x="-7115807" y="1491208"/>
              <a:ext cx="5034513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2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67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4082280" y="1427159"/>
            <a:ext cx="4027439" cy="3981942"/>
            <a:chOff x="-7150881" y="1277063"/>
            <a:chExt cx="5097585" cy="5040000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-7150881" y="1491208"/>
              <a:ext cx="5034514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1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70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2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3F937C7-D2C2-4107-8A05-FBF926399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E8C636-C1F5-4EBD-BB86-CD086007B9A5}"/>
              </a:ext>
            </a:extLst>
          </p:cNvPr>
          <p:cNvSpPr txBox="1"/>
          <p:nvPr/>
        </p:nvSpPr>
        <p:spPr>
          <a:xfrm>
            <a:off x="556591" y="6374296"/>
            <a:ext cx="1138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エジプトといえばピラミッド、特にギザの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大ピラミッドが有名です。クリックすると次の画面に進みます。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4C8F00-347A-4CD1-934F-C5B1DB250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9" y="3647976"/>
            <a:ext cx="1219048" cy="6222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B4D856-3464-4802-AB77-CA80DAC51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27" y="4209574"/>
            <a:ext cx="1998049" cy="18864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0D649F6-FF94-40B3-8640-D1D65337A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6" y="3533690"/>
            <a:ext cx="990476" cy="85079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3E95454-223A-4B56-AF16-3C8935D88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908" y="5543231"/>
            <a:ext cx="956037" cy="2206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F92D5BB-9254-436B-BBAE-01F7947E0B3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09" y="4927608"/>
            <a:ext cx="337333" cy="4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96293-8BB5-45BD-B423-6E0EFE1A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445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dirty="0"/>
              <a:t>おわり</a:t>
            </a:r>
            <a:br>
              <a:rPr lang="en-US" altLang="ja-JP" dirty="0"/>
            </a:br>
            <a:r>
              <a:rPr lang="ja-JP" altLang="en-US" sz="2700" dirty="0"/>
              <a:t>ロダン・パソコン・スクール</a:t>
            </a:r>
            <a:br>
              <a:rPr lang="en-US" altLang="ja-JP" sz="2700" dirty="0"/>
            </a:br>
            <a:br>
              <a:rPr lang="en-US" altLang="ja-JP" sz="2700" dirty="0"/>
            </a:br>
            <a:r>
              <a:rPr lang="ja-JP" altLang="en-US" sz="2700" b="1" dirty="0">
                <a:solidFill>
                  <a:srgbClr val="FF0000"/>
                </a:solidFill>
              </a:rPr>
              <a:t>エジプト　ギザの</a:t>
            </a:r>
            <a:r>
              <a:rPr lang="en-US" altLang="ja-JP" sz="2700" b="1" dirty="0">
                <a:solidFill>
                  <a:srgbClr val="FF0000"/>
                </a:solidFill>
              </a:rPr>
              <a:t>3</a:t>
            </a:r>
            <a:r>
              <a:rPr lang="ja-JP" altLang="en-US" sz="2700" b="1" dirty="0">
                <a:solidFill>
                  <a:srgbClr val="FF0000"/>
                </a:solidFill>
              </a:rPr>
              <a:t>大ピラミッド　観光はいかがでしたか？</a:t>
            </a:r>
            <a:endParaRPr kumimoji="1" lang="ja-JP" alt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b="1" dirty="0"/>
              <a:t>変化は⑤か所です、全部わかりましたか？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次いで「スライドショー」「最初から」をクリックしてね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110</Words>
  <Application>Microsoft Office PowerPoint</Application>
  <PresentationFormat>ワイド画面</PresentationFormat>
  <Paragraphs>22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 Pゴシック体S</vt:lpstr>
      <vt:lpstr>HGP創英角ｺﾞｼｯｸUB</vt:lpstr>
      <vt:lpstr>游ゴシック</vt:lpstr>
      <vt:lpstr>游ゴシック Light</vt:lpstr>
      <vt:lpstr>Arial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おわり ロダン・パソコン・スクール  エジプト　ギザの3大ピラミッド　観光はいかがでしたか？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14</cp:revision>
  <dcterms:created xsi:type="dcterms:W3CDTF">2019-07-12T23:54:24Z</dcterms:created>
  <dcterms:modified xsi:type="dcterms:W3CDTF">2019-07-13T04:44:51Z</dcterms:modified>
</cp:coreProperties>
</file>