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87F1D6-3FB5-4257-84A6-197717490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3D39AB6-9EB6-42D1-8A08-8D6198A90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C9CDD0-9286-4E4C-91E7-C2E4425F5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8E6C-FE49-4889-B3B9-17922D677F1D}" type="datetimeFigureOut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287916-7CFF-4C2A-8A22-D8B2ECFB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B8ABA4-25C1-48CA-B360-E0331071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DF1-CC68-4238-8064-685FA1301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08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A47821-9F22-4202-8095-E3D6D5B08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C8EF948-EAC7-4141-BC7A-A6987D10C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219944-6395-4F5B-8555-EA53690B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8E6C-FE49-4889-B3B9-17922D677F1D}" type="datetimeFigureOut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C26FAD-9747-44B8-A85C-637FB052B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E762BC-2AEC-4647-B50E-6A41F82A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DF1-CC68-4238-8064-685FA1301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550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F1E9203-F4FA-447A-8E6B-A2040BBE71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7891F78-D0FD-44A8-83B4-D2D8F54D0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417476-24C1-4A78-B6A0-6B752F0B1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8E6C-FE49-4889-B3B9-17922D677F1D}" type="datetimeFigureOut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6A141E-8F84-47F7-97F4-0D9CD3F65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BD6EFF4-59F3-4C6B-AEE2-DBDB73433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DF1-CC68-4238-8064-685FA1301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49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040BE0-EDF2-4DE6-9801-095B2FAAA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9E7784-FC73-47AD-BDBD-31AFEB2E1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0D44FF-81B1-4DE2-A700-F621C7A2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8E6C-FE49-4889-B3B9-17922D677F1D}" type="datetimeFigureOut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FA86E5-D88D-4EAB-947B-007C3CEC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5EC9BD-B78E-49FF-95C2-C9AE981F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DF1-CC68-4238-8064-685FA1301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84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ABF687-5F8A-4DA6-B413-C664096D3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0BB62AE-89DE-4956-80E8-0CCC1F960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523A3A-0EA9-42E7-BAF0-9EAE4DB9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8E6C-FE49-4889-B3B9-17922D677F1D}" type="datetimeFigureOut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FAE378-1D8B-4FFE-B915-550ABA39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18D8BD-60A9-4BDB-89DF-F388B3F9C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DF1-CC68-4238-8064-685FA1301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258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F44314-8333-4293-A307-F4D020CCE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613037-11A4-4A9C-82C9-68F5BD17D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BD06CF7-2315-43AE-9C20-022BF9CC0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457A88-C18D-40FC-A4FD-C748C8E4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8E6C-FE49-4889-B3B9-17922D677F1D}" type="datetimeFigureOut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449200-A9D0-42D6-BB73-719C4EC57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5579931-F812-4861-A329-2AB7F7B9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DF1-CC68-4238-8064-685FA1301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02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43E87C-417C-474B-92CB-660AACB4B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DF2627F-6248-4909-8319-A9A36FFED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E59DEF-F97A-4948-B966-818CCAD78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E9F6137-47AD-4A94-A2D9-00208343A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507CBCC-E850-47B4-AEA8-DAA26C43A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10EF53C-8AEC-4911-AA03-85D47D33A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8E6C-FE49-4889-B3B9-17922D677F1D}" type="datetimeFigureOut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1FE8AF6-C459-451B-8204-97FD27C89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865513C-2819-422E-A621-AFA7EE11D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DF1-CC68-4238-8064-685FA1301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15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4F2DDE-A735-4452-9C19-0AABA22E7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16652C6-862E-4E40-B38B-8D97E2F99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8E6C-FE49-4889-B3B9-17922D677F1D}" type="datetimeFigureOut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CBBEF16-6DE1-4D73-B022-647EC868F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04BACC6-74E3-41BE-AD7A-85B465B33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DF1-CC68-4238-8064-685FA1301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35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C745A1A-E35C-487E-B5C3-E558CBAF8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8E6C-FE49-4889-B3B9-17922D677F1D}" type="datetimeFigureOut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695FF25-35F2-4FEF-B38D-9051790BC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1C8EDC-D661-4F7F-98E7-7F739BEE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DF1-CC68-4238-8064-685FA1301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039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7AFF06-7206-47E0-99D6-B8B06815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3B3555-B7E0-41F1-834E-58115A8F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371209E-3B72-4BDA-9071-1247CB9DF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2D5232-5B43-4E3A-B1C2-E123BFAE8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8E6C-FE49-4889-B3B9-17922D677F1D}" type="datetimeFigureOut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4709267-0159-4291-ACDA-05EE3A4A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0F94693-EE54-4F5B-A7E1-DC4B0338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DF1-CC68-4238-8064-685FA1301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11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241435-1088-4C2A-B7F6-EFD9D9301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8FF68A9-FF05-40D6-922F-CB6809ECC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DA8FA21-540B-4FB1-A5B4-ACDF41C35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5B0C4B8-991A-4BD1-B2B3-F0B552E24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8E6C-FE49-4889-B3B9-17922D677F1D}" type="datetimeFigureOut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B2825BB-511B-44A3-8091-59E1FB08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07C1B1-CD2F-4F94-B86D-E7BBFAF3C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DF1-CC68-4238-8064-685FA1301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34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3F9AC10-6BBA-4CBD-8258-46B942B20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DFDD51C-5AC3-409F-93E7-A042A2587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911034-C2A9-4D99-A78C-ED3B46516D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48E6C-FE49-4889-B3B9-17922D677F1D}" type="datetimeFigureOut">
              <a:rPr kumimoji="1" lang="ja-JP" altLang="en-US" smtClean="0"/>
              <a:t>2019/7/4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B5235C-7501-4F2A-BF7A-60EEA6BDE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A1B7D0-EA0F-4D1B-BA91-928FE54BA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DEDF1-CC68-4238-8064-685FA1301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02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1425155" y="0"/>
            <a:ext cx="9710630" cy="6858000"/>
          </a:xfrm>
          <a:prstGeom prst="rect">
            <a:avLst/>
          </a:prstGeom>
          <a:solidFill>
            <a:srgbClr val="ECE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33" dirty="0"/>
              <a:t>　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1425271" y="-5456"/>
            <a:ext cx="9706756" cy="2619483"/>
          </a:xfrm>
          <a:prstGeom prst="rect">
            <a:avLst/>
          </a:prstGeom>
          <a:pattFill prst="pct90">
            <a:fgClr>
              <a:srgbClr val="B80C0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243637" y="879951"/>
            <a:ext cx="5738191" cy="1058964"/>
          </a:xfrm>
          <a:prstGeom prst="doubleWave">
            <a:avLst/>
          </a:prstGeom>
          <a:gradFill>
            <a:gsLst>
              <a:gs pos="51000">
                <a:srgbClr val="F4BA02"/>
              </a:gs>
              <a:gs pos="0">
                <a:srgbClr val="FEE8A0"/>
              </a:gs>
              <a:gs pos="100000">
                <a:srgbClr val="FEE168"/>
              </a:gs>
            </a:gsLst>
            <a:lin ang="4800000" scaled="0"/>
          </a:gradFill>
          <a:effectLst>
            <a:outerShdw blurRad="241300" dist="241300" dir="1800000" algn="tl" rotWithShape="0">
              <a:prstClr val="black">
                <a:alpha val="40000"/>
              </a:prstClr>
            </a:outerShdw>
          </a:effectLst>
        </p:spPr>
        <p:txBody>
          <a:bodyPr wrap="square" tIns="0" bIns="163293" rtlCol="0" anchor="ctr" anchorCtr="1">
            <a:spAutoFit/>
          </a:bodyPr>
          <a:lstStyle/>
          <a:p>
            <a:pPr algn="ctr"/>
            <a:endParaRPr lang="en-US" altLang="ja-JP" sz="907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ロスキレ大聖堂（デンマーク）</a:t>
            </a:r>
            <a:endParaRPr lang="en-US" altLang="ja-JP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23366" y="3398881"/>
            <a:ext cx="7366119" cy="305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画像の一部が変化していきます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どこが変わっているのでしょう？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54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答えは５か所あります！</a:t>
            </a:r>
            <a:endParaRPr lang="en-US" altLang="ja-JP" sz="254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54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デンマーク　「ロスキレ大聖堂」です</a:t>
            </a:r>
            <a:endParaRPr lang="en-US" altLang="ja-JP" sz="254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800" b="1" dirty="0"/>
              <a:t>まるで棺の博物館！王様が眠るデンマークの</a:t>
            </a:r>
            <a:endParaRPr lang="en-US" altLang="ja-JP" sz="2800" b="1" dirty="0"/>
          </a:p>
          <a:p>
            <a:pPr algn="ctr"/>
            <a:r>
              <a:rPr lang="ja-JP" altLang="en-US" sz="2800" b="1" dirty="0"/>
              <a:t>世界遺産ロスキレ大聖堂です</a:t>
            </a:r>
            <a:r>
              <a:rPr lang="ja-JP" altLang="en-US" sz="254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en-US" altLang="ja-JP" sz="254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54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en-US" altLang="ja-JP" sz="254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31164" y="6236641"/>
            <a:ext cx="2694970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54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クリックして問題へ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B1C301-D06D-441A-9C64-FDDA289AA966}"/>
              </a:ext>
            </a:extLst>
          </p:cNvPr>
          <p:cNvSpPr txBox="1"/>
          <p:nvPr/>
        </p:nvSpPr>
        <p:spPr>
          <a:xfrm>
            <a:off x="3876624" y="2194001"/>
            <a:ext cx="491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ロダン・パソコン・スクール</a:t>
            </a:r>
            <a:r>
              <a:rPr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（</a:t>
            </a:r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脳トレクイズ）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184FFC-C918-46BB-AA37-E470BD612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781" y="429397"/>
            <a:ext cx="1663064" cy="222027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0750492-6878-46A9-974F-B428C3615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0573" y="429397"/>
            <a:ext cx="1663064" cy="222027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879F76-CA73-4480-BDA1-77D1138568D8}"/>
              </a:ext>
            </a:extLst>
          </p:cNvPr>
          <p:cNvSpPr txBox="1"/>
          <p:nvPr/>
        </p:nvSpPr>
        <p:spPr>
          <a:xfrm>
            <a:off x="4540383" y="200516"/>
            <a:ext cx="3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世界遺産巡りの旅</a:t>
            </a:r>
          </a:p>
        </p:txBody>
      </p:sp>
      <p:pic>
        <p:nvPicPr>
          <p:cNvPr id="5" name="賛美歌112 「もろびとこぞりて」">
            <a:hlinkClick r:id="" action="ppaction://media"/>
            <a:extLst>
              <a:ext uri="{FF2B5EF4-FFF2-40B4-BE49-F238E27FC236}">
                <a16:creationId xmlns:a16="http://schemas.microsoft.com/office/drawing/2014/main" id="{97DCB5B1-8261-4589-8A72-0E2617F968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4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246291" y="0"/>
            <a:ext cx="969941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grpSp>
        <p:nvGrpSpPr>
          <p:cNvPr id="5" name="グループ化 4"/>
          <p:cNvGrpSpPr/>
          <p:nvPr/>
        </p:nvGrpSpPr>
        <p:grpSpPr>
          <a:xfrm>
            <a:off x="1585626" y="-10870"/>
            <a:ext cx="9699419" cy="6858000"/>
            <a:chOff x="0" y="0"/>
            <a:chExt cx="10691813" cy="7559675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6" name="正方形/長方形 5"/>
            <p:cNvSpPr/>
            <p:nvPr/>
          </p:nvSpPr>
          <p:spPr>
            <a:xfrm>
              <a:off x="0" y="0"/>
              <a:ext cx="10691813" cy="75596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/>
            </a:p>
          </p:txBody>
        </p:sp>
        <p:cxnSp>
          <p:nvCxnSpPr>
            <p:cNvPr id="7" name="直線コネクタ 6"/>
            <p:cNvCxnSpPr>
              <a:stCxn id="6" idx="0"/>
            </p:cNvCxnSpPr>
            <p:nvPr/>
          </p:nvCxnSpPr>
          <p:spPr>
            <a:xfrm>
              <a:off x="5345907" y="0"/>
              <a:ext cx="0" cy="7559674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>
              <a:stCxn id="6" idx="1"/>
            </p:cNvCxnSpPr>
            <p:nvPr/>
          </p:nvCxnSpPr>
          <p:spPr>
            <a:xfrm flipV="1">
              <a:off x="0" y="3779836"/>
              <a:ext cx="10691813" cy="2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グループ化 61"/>
          <p:cNvGrpSpPr/>
          <p:nvPr/>
        </p:nvGrpSpPr>
        <p:grpSpPr>
          <a:xfrm>
            <a:off x="4109940" y="1427159"/>
            <a:ext cx="4010788" cy="3981942"/>
            <a:chOff x="-7129806" y="1277063"/>
            <a:chExt cx="5076510" cy="5040000"/>
          </a:xfrm>
        </p:grpSpPr>
        <p:sp>
          <p:nvSpPr>
            <p:cNvPr id="63" name="テキスト ボックス 62"/>
            <p:cNvSpPr txBox="1"/>
            <p:nvPr/>
          </p:nvSpPr>
          <p:spPr>
            <a:xfrm>
              <a:off x="-7129806" y="1491208"/>
              <a:ext cx="5034515" cy="44175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ja-JP" sz="2268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  <a:ea typeface="メイリオ" pitchFamily="50" charset="-128"/>
                </a:rPr>
                <a:t>3</a:t>
              </a:r>
              <a:endParaRPr lang="ja-JP" altLang="en-US" sz="2268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  <a:ea typeface="メイリオ" pitchFamily="50" charset="-128"/>
              </a:endParaRPr>
            </a:p>
          </p:txBody>
        </p:sp>
        <p:sp>
          <p:nvSpPr>
            <p:cNvPr id="64" name="円/楕円​​ 108"/>
            <p:cNvSpPr/>
            <p:nvPr/>
          </p:nvSpPr>
          <p:spPr>
            <a:xfrm>
              <a:off x="-7093296" y="1277063"/>
              <a:ext cx="5040000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>
                <a:latin typeface="Century" pitchFamily="18" charset="0"/>
              </a:endParaRPr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4105475" y="1427159"/>
            <a:ext cx="3999728" cy="3981942"/>
            <a:chOff x="-7115807" y="1277063"/>
            <a:chExt cx="5062511" cy="5040000"/>
          </a:xfrm>
        </p:grpSpPr>
        <p:sp>
          <p:nvSpPr>
            <p:cNvPr id="66" name="テキスト ボックス 65"/>
            <p:cNvSpPr txBox="1"/>
            <p:nvPr/>
          </p:nvSpPr>
          <p:spPr>
            <a:xfrm>
              <a:off x="-7115807" y="1491208"/>
              <a:ext cx="5034513" cy="44175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ja-JP" sz="2268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  <a:ea typeface="メイリオ" pitchFamily="50" charset="-128"/>
                </a:rPr>
                <a:t>2</a:t>
              </a:r>
              <a:endParaRPr lang="ja-JP" altLang="en-US" sz="2268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  <a:ea typeface="メイリオ" pitchFamily="50" charset="-128"/>
              </a:endParaRPr>
            </a:p>
          </p:txBody>
        </p:sp>
        <p:sp>
          <p:nvSpPr>
            <p:cNvPr id="67" name="円/楕円​​ 108"/>
            <p:cNvSpPr/>
            <p:nvPr/>
          </p:nvSpPr>
          <p:spPr>
            <a:xfrm>
              <a:off x="-7093296" y="1277063"/>
              <a:ext cx="5040000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>
                <a:latin typeface="Century" pitchFamily="18" charset="0"/>
              </a:endParaRPr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4082280" y="1427159"/>
            <a:ext cx="4027439" cy="3981942"/>
            <a:chOff x="-7150881" y="1277063"/>
            <a:chExt cx="5097585" cy="5040000"/>
          </a:xfrm>
        </p:grpSpPr>
        <p:sp>
          <p:nvSpPr>
            <p:cNvPr id="69" name="テキスト ボックス 68"/>
            <p:cNvSpPr txBox="1"/>
            <p:nvPr/>
          </p:nvSpPr>
          <p:spPr>
            <a:xfrm>
              <a:off x="-7150881" y="1491208"/>
              <a:ext cx="5034514" cy="44175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ja-JP" sz="2268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  <a:ea typeface="メイリオ" pitchFamily="50" charset="-128"/>
                </a:rPr>
                <a:t>1</a:t>
              </a:r>
              <a:endParaRPr lang="ja-JP" altLang="en-US" sz="2268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  <a:ea typeface="メイリオ" pitchFamily="50" charset="-128"/>
              </a:endParaRPr>
            </a:p>
          </p:txBody>
        </p:sp>
        <p:sp>
          <p:nvSpPr>
            <p:cNvPr id="70" name="円/楕円​​ 108"/>
            <p:cNvSpPr/>
            <p:nvPr/>
          </p:nvSpPr>
          <p:spPr>
            <a:xfrm>
              <a:off x="-7093296" y="1277063"/>
              <a:ext cx="5040000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>
                <a:latin typeface="Century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22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D75F90B-F125-4ACC-8CDD-891F8AA7F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22824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4B87F6-B41C-4F41-B398-7B45C2F7278F}"/>
              </a:ext>
            </a:extLst>
          </p:cNvPr>
          <p:cNvSpPr txBox="1"/>
          <p:nvPr/>
        </p:nvSpPr>
        <p:spPr>
          <a:xfrm>
            <a:off x="11039061" y="2716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65B3202-4D2E-4823-BA86-6B3213A4EACF}"/>
              </a:ext>
            </a:extLst>
          </p:cNvPr>
          <p:cNvSpPr txBox="1"/>
          <p:nvPr/>
        </p:nvSpPr>
        <p:spPr>
          <a:xfrm>
            <a:off x="7261412" y="569843"/>
            <a:ext cx="3750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デンマーク（ロスキレ大聖堂）</a:t>
            </a:r>
            <a:endParaRPr kumimoji="1" lang="en-US" altLang="ja-JP" b="1" dirty="0"/>
          </a:p>
          <a:p>
            <a:r>
              <a:rPr kumimoji="1" lang="ja-JP" altLang="en-US" b="1" dirty="0"/>
              <a:t>クリックすると次画面に進む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04E2145-5152-45D3-991F-5148D4EB4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65" y="6334472"/>
            <a:ext cx="430957" cy="36939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43BDB25-684C-450B-A370-8FC7ADDDC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900" y="4877099"/>
            <a:ext cx="279595" cy="63928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74C3910-1F2C-4C70-99AE-C3ECEE006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540" y="2623930"/>
            <a:ext cx="3595982" cy="253353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BFA0E65-01D0-4DB3-B4B0-4D803A7E1A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780" y="2269226"/>
            <a:ext cx="3582107" cy="63213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A324239-C2EF-4D95-A6C5-855064049C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28" y="1989829"/>
            <a:ext cx="1714286" cy="22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4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996293-8BB5-45BD-B423-6E0EFE1A5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8445"/>
            <a:ext cx="9144000" cy="2387600"/>
          </a:xfrm>
        </p:spPr>
        <p:txBody>
          <a:bodyPr>
            <a:normAutofit/>
          </a:bodyPr>
          <a:lstStyle/>
          <a:p>
            <a:r>
              <a:rPr lang="ja-JP" altLang="en-US" dirty="0"/>
              <a:t>おわり</a:t>
            </a:r>
            <a:br>
              <a:rPr lang="en-US" altLang="ja-JP" dirty="0"/>
            </a:br>
            <a:r>
              <a:rPr lang="ja-JP" altLang="en-US" sz="2700" dirty="0"/>
              <a:t>ロダン・パソコン・スクール</a:t>
            </a:r>
            <a:br>
              <a:rPr lang="en-US" altLang="ja-JP" sz="2700" dirty="0"/>
            </a:br>
            <a:br>
              <a:rPr lang="en-US" altLang="ja-JP" sz="2700" dirty="0"/>
            </a:br>
            <a:r>
              <a:rPr lang="ja-JP" altLang="en-US" sz="2700" b="1" dirty="0">
                <a:solidFill>
                  <a:srgbClr val="FF0000"/>
                </a:solidFill>
              </a:rPr>
              <a:t>デンマーク　ロスキレ大聖堂　観光はいかがでしたか？</a:t>
            </a:r>
            <a:endParaRPr kumimoji="1" lang="ja-JP" altLang="en-US" sz="2700" b="1" dirty="0">
              <a:solidFill>
                <a:srgbClr val="FF0000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D04C966-8097-4DF5-856B-B0BD523F3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>
            <a:normAutofit/>
          </a:bodyPr>
          <a:lstStyle/>
          <a:p>
            <a:r>
              <a:rPr lang="ja-JP" altLang="en-US" b="1" dirty="0"/>
              <a:t>変化は⑤か所です、全部わかりましたか？</a:t>
            </a:r>
            <a:endParaRPr lang="en-US" altLang="ja-JP" b="1" dirty="0"/>
          </a:p>
          <a:p>
            <a:r>
              <a:rPr kumimoji="1" lang="ja-JP" altLang="en-US" b="1" dirty="0"/>
              <a:t>分からなかった人は分かるまでチャレンジしてね！！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kumimoji="1" lang="ja-JP" altLang="en-US" b="1" dirty="0"/>
              <a:t>再チャレンジはＥＳＣキーを押してください</a:t>
            </a:r>
            <a:endParaRPr kumimoji="1" lang="en-US" altLang="ja-JP" b="1" dirty="0"/>
          </a:p>
          <a:p>
            <a:r>
              <a:rPr lang="ja-JP" altLang="en-US" b="1" dirty="0"/>
              <a:t>次いで「スライドショー」「最初から」をクリックしてね</a:t>
            </a:r>
            <a:endParaRPr kumimoji="1" lang="en-US" altLang="ja-JP" b="1" dirty="0"/>
          </a:p>
          <a:p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07626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99</Words>
  <Application>Microsoft Office PowerPoint</Application>
  <PresentationFormat>ワイド画面</PresentationFormat>
  <Paragraphs>25</Paragraphs>
  <Slides>4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AR Pゴシック体S</vt:lpstr>
      <vt:lpstr>HGP創英角ｺﾞｼｯｸUB</vt:lpstr>
      <vt:lpstr>游ゴシック</vt:lpstr>
      <vt:lpstr>游ゴシック Light</vt:lpstr>
      <vt:lpstr>Arial</vt:lpstr>
      <vt:lpstr>Century</vt:lpstr>
      <vt:lpstr>Office テーマ</vt:lpstr>
      <vt:lpstr>PowerPoint プレゼンテーション</vt:lpstr>
      <vt:lpstr>PowerPoint プレゼンテーション</vt:lpstr>
      <vt:lpstr>PowerPoint プレゼンテーション</vt:lpstr>
      <vt:lpstr>おわり ロダン・パソコン・スクール  デンマーク　ロスキレ大聖堂　観光はいかがでしたか？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澤井 勝之</dc:creator>
  <cp:lastModifiedBy>澤井 勝之</cp:lastModifiedBy>
  <cp:revision>20</cp:revision>
  <dcterms:created xsi:type="dcterms:W3CDTF">2019-07-04T00:44:15Z</dcterms:created>
  <dcterms:modified xsi:type="dcterms:W3CDTF">2019-07-04T05:13:09Z</dcterms:modified>
</cp:coreProperties>
</file>