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7FB"/>
    <a:srgbClr val="F2E6ED"/>
    <a:srgbClr val="F4EEF6"/>
    <a:srgbClr val="F5E5F3"/>
    <a:srgbClr val="BBDDFF"/>
    <a:srgbClr val="D2868F"/>
    <a:srgbClr val="FEFFFE"/>
    <a:srgbClr val="F2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C8862B-8DFA-45C3-A9CC-BB09C42BE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D55EA0-A62A-47DF-81E5-44014D52F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33792C-9CD9-43B6-88D7-B97EF43F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952-B4B9-4015-89AD-0EF08758FF46}" type="datetimeFigureOut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4C6D6B-A839-4D04-BD06-2C7576C8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A79D95-53A2-40B7-995C-2A5A2563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25D-A50E-4651-93DE-AC444775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02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4B6DB4-C2BA-492F-A76F-BFFA388D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D148C1-6399-4B8E-A1A9-5FF5AD8B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622585-8189-469E-8E8A-FEBCD482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952-B4B9-4015-89AD-0EF08758FF46}" type="datetimeFigureOut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A52DC6-C3D3-4B26-983D-04D8D2D0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02820B-0523-448A-9658-E495A53A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25D-A50E-4651-93DE-AC444775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1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B92224A-AF3E-4401-B59D-35C4CC751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68C89B-3B06-4BF7-9DD1-D80F5A425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4D3C5A-AEB6-4EF9-AE99-61536EDF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952-B4B9-4015-89AD-0EF08758FF46}" type="datetimeFigureOut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C9A4F1-54BB-4191-ADBE-FF5B048D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51A922-AF74-4748-94C6-6AC4F735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25D-A50E-4651-93DE-AC444775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4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725AE4-02D7-4DDF-8ECB-A41FD978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E938ED-2EBD-42BF-99FC-A315F851A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44F37C-4CE1-4412-ADC5-D639A2D7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952-B4B9-4015-89AD-0EF08758FF46}" type="datetimeFigureOut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5A6EB6-8C5B-40C4-8D19-4BD8A238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53988-EA5F-4182-84F7-48815FE4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25D-A50E-4651-93DE-AC444775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83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CA0AD-ABBB-4AB5-A0EC-2C75F961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501CA2-8BB7-4EFD-A5B7-F87256C35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5BCF0E-D187-4A3F-8520-317DE979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952-B4B9-4015-89AD-0EF08758FF46}" type="datetimeFigureOut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78D638-4C4B-496A-8595-DA51D108A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12BBDA-F819-4E68-BDAC-DDA4E09B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25D-A50E-4651-93DE-AC444775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83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D9750C-C7AC-4FB0-B698-0137078F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BDBCD4-A64A-448B-912D-2B8945BC1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B0DB1C-C579-4AC8-8D81-E2CD97CA1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967A26-9605-4B41-9949-F22610E6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952-B4B9-4015-89AD-0EF08758FF46}" type="datetimeFigureOut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F91B49-A1E8-49DD-B3AD-B52582B3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CE6E20-06A8-4089-ABBE-2B218FAA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25D-A50E-4651-93DE-AC444775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52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A6DAC-A44D-464C-BB79-83820A43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D1F2C8-BCDC-4336-A421-AB3F09970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7F64D5-51B2-4872-A544-ACF29AD31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F18E1AC-3468-4FDA-B62C-06EA62AD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5945A92-CAD7-483C-A8C2-C30389C0F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6D0CC94-0466-4442-8A7F-55B4FABA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952-B4B9-4015-89AD-0EF08758FF46}" type="datetimeFigureOut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2E2989-002A-487F-94FB-268FDA94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3F9C63D-6A55-4516-ABE2-F9F3914B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25D-A50E-4651-93DE-AC444775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77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F6E3DF-2DCD-4373-B9E7-B9E57A3A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ABF719-1060-4839-B2B9-2A3955C0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952-B4B9-4015-89AD-0EF08758FF46}" type="datetimeFigureOut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7FE6D4-90FD-4479-B1BF-971390DA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A17807-79F7-4E9E-A6BA-5D53CB82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25D-A50E-4651-93DE-AC444775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34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1D1763C-5838-4E60-B501-474FF8FB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952-B4B9-4015-89AD-0EF08758FF46}" type="datetimeFigureOut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36DDED0-2DA3-4800-8C13-4A42B2B9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6BAEF0-547C-46E5-BAC8-5F7AEF91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25D-A50E-4651-93DE-AC444775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78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C39119-859E-40B5-9503-DF53A286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07F355-E179-4423-AB42-F4C32AB9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DFF7D4-FD17-49A5-B46D-52005E822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C4093E-F3C0-4E17-9C2E-49AE1803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952-B4B9-4015-89AD-0EF08758FF46}" type="datetimeFigureOut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B5926E-C206-46C1-ACDA-AC2BDAEA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3650F0-FD04-487C-AB2A-03B7ADAE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25D-A50E-4651-93DE-AC444775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1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8D89D9-8F8C-4297-8B58-333E017C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9EED92-BD3C-4EFD-BACA-52505BA0A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5FFD51-2820-4A02-B4C9-50D88B53D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36FEFE-C0D4-47BE-B3B6-C0258E1E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952-B4B9-4015-89AD-0EF08758FF46}" type="datetimeFigureOut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317886-24C3-4A96-9EB7-08F4879E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E6D90C-AB21-439E-9849-C9169A3B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25D-A50E-4651-93DE-AC444775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39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FA7650B-3B97-4D11-9687-629D9315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66A489-6290-421E-8306-F513F0D10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1C1B74-522D-487A-8794-7040C946E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952-B4B9-4015-89AD-0EF08758FF46}" type="datetimeFigureOut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0CF49B-8DF9-4567-9EF8-49205F218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8739D7-EE4C-427A-A0CE-6E956011D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5025D-A50E-4651-93DE-AC4447756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20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1324885" y="32815"/>
            <a:ext cx="9710630" cy="6858000"/>
          </a:xfrm>
          <a:prstGeom prst="rect">
            <a:avLst/>
          </a:prstGeom>
          <a:solidFill>
            <a:srgbClr val="EC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1" name="正方形/長方形 20"/>
          <p:cNvSpPr/>
          <p:nvPr/>
        </p:nvSpPr>
        <p:spPr>
          <a:xfrm>
            <a:off x="1328759" y="-5456"/>
            <a:ext cx="9706756" cy="26194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13759" y="675329"/>
            <a:ext cx="4919900" cy="125791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173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変化する写真</a:t>
            </a:r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88382" y="3245147"/>
            <a:ext cx="7463139" cy="277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66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画像の一部が変化していきます</a:t>
            </a:r>
            <a:endParaRPr lang="en-US" altLang="ja-JP" sz="3266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66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どこが変わっているのでしょう？</a:t>
            </a:r>
            <a:endParaRPr lang="en-US" altLang="ja-JP" sz="3266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3266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さだまさしの「北の国から」を聴きながら探してね！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答えは４か所あります！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66768" y="6033503"/>
            <a:ext cx="2694970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335001-2174-4D0B-9D97-79EDCDCA4B47}"/>
              </a:ext>
            </a:extLst>
          </p:cNvPr>
          <p:cNvSpPr txBox="1"/>
          <p:nvPr/>
        </p:nvSpPr>
        <p:spPr>
          <a:xfrm>
            <a:off x="3954748" y="2117436"/>
            <a:ext cx="599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FF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ロダン・パソコン・スクール（脳トレクイズ）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A0D998-2288-4ADA-8D34-CD55C0392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6717" y="420250"/>
            <a:ext cx="1649085" cy="220161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25930FC-71E5-43C9-8035-BB0F4C950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93" y="450684"/>
            <a:ext cx="1649085" cy="22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73CD960-BF4B-4484-8B3A-BE2BFFEF8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903159A-450F-4A63-A31E-8C4A4972B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5" y="433762"/>
            <a:ext cx="3857097" cy="64242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BD58C4F-D25D-41C8-B2A6-E3618E2CB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465" y="433762"/>
            <a:ext cx="3834920" cy="6387301"/>
          </a:xfrm>
          <a:prstGeom prst="rect">
            <a:avLst/>
          </a:prstGeom>
        </p:spPr>
      </p:pic>
      <p:sp>
        <p:nvSpPr>
          <p:cNvPr id="10" name="ハート 9">
            <a:extLst>
              <a:ext uri="{FF2B5EF4-FFF2-40B4-BE49-F238E27FC236}">
                <a16:creationId xmlns:a16="http://schemas.microsoft.com/office/drawing/2014/main" id="{F4D25C00-4CEB-4805-9E23-EC37C7FA8634}"/>
              </a:ext>
            </a:extLst>
          </p:cNvPr>
          <p:cNvSpPr/>
          <p:nvPr/>
        </p:nvSpPr>
        <p:spPr>
          <a:xfrm rot="1332667">
            <a:off x="7224614" y="-640145"/>
            <a:ext cx="92252" cy="207320"/>
          </a:xfrm>
          <a:prstGeom prst="heart">
            <a:avLst/>
          </a:prstGeom>
          <a:solidFill>
            <a:srgbClr val="F2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ハート 5">
            <a:extLst>
              <a:ext uri="{FF2B5EF4-FFF2-40B4-BE49-F238E27FC236}">
                <a16:creationId xmlns:a16="http://schemas.microsoft.com/office/drawing/2014/main" id="{938C9BD9-FBA0-4C1B-A313-B01B4040C6B3}"/>
              </a:ext>
            </a:extLst>
          </p:cNvPr>
          <p:cNvSpPr/>
          <p:nvPr/>
        </p:nvSpPr>
        <p:spPr>
          <a:xfrm rot="1332667">
            <a:off x="7937537" y="-640146"/>
            <a:ext cx="92252" cy="207320"/>
          </a:xfrm>
          <a:prstGeom prst="heart">
            <a:avLst/>
          </a:prstGeom>
          <a:solidFill>
            <a:srgbClr val="F2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ハート 1">
            <a:extLst>
              <a:ext uri="{FF2B5EF4-FFF2-40B4-BE49-F238E27FC236}">
                <a16:creationId xmlns:a16="http://schemas.microsoft.com/office/drawing/2014/main" id="{67B5C1B3-332F-4E35-BC02-4569EC435EFA}"/>
              </a:ext>
            </a:extLst>
          </p:cNvPr>
          <p:cNvSpPr/>
          <p:nvPr/>
        </p:nvSpPr>
        <p:spPr>
          <a:xfrm rot="2791788" flipH="1">
            <a:off x="11346782" y="-302554"/>
            <a:ext cx="112430" cy="203498"/>
          </a:xfrm>
          <a:prstGeom prst="heart">
            <a:avLst/>
          </a:prstGeom>
          <a:solidFill>
            <a:srgbClr val="FE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ハート 2">
            <a:extLst>
              <a:ext uri="{FF2B5EF4-FFF2-40B4-BE49-F238E27FC236}">
                <a16:creationId xmlns:a16="http://schemas.microsoft.com/office/drawing/2014/main" id="{099DD6A8-361F-430D-A18E-15E76C68D717}"/>
              </a:ext>
            </a:extLst>
          </p:cNvPr>
          <p:cNvSpPr/>
          <p:nvPr/>
        </p:nvSpPr>
        <p:spPr>
          <a:xfrm rot="6732678" flipH="1">
            <a:off x="4694496" y="-334464"/>
            <a:ext cx="118513" cy="45719"/>
          </a:xfrm>
          <a:prstGeom prst="heart">
            <a:avLst/>
          </a:prstGeom>
          <a:solidFill>
            <a:srgbClr val="F2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ハート 3">
            <a:extLst>
              <a:ext uri="{FF2B5EF4-FFF2-40B4-BE49-F238E27FC236}">
                <a16:creationId xmlns:a16="http://schemas.microsoft.com/office/drawing/2014/main" id="{66E96BE5-E5BE-4E69-8A2A-F70965D35829}"/>
              </a:ext>
            </a:extLst>
          </p:cNvPr>
          <p:cNvSpPr/>
          <p:nvPr/>
        </p:nvSpPr>
        <p:spPr>
          <a:xfrm rot="1373075">
            <a:off x="8864253" y="-308917"/>
            <a:ext cx="45719" cy="157814"/>
          </a:xfrm>
          <a:prstGeom prst="heart">
            <a:avLst/>
          </a:prstGeom>
          <a:solidFill>
            <a:srgbClr val="BB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ハート 7">
            <a:extLst>
              <a:ext uri="{FF2B5EF4-FFF2-40B4-BE49-F238E27FC236}">
                <a16:creationId xmlns:a16="http://schemas.microsoft.com/office/drawing/2014/main" id="{8A1C0A6A-DB47-46E4-983F-9A2F567B201A}"/>
              </a:ext>
            </a:extLst>
          </p:cNvPr>
          <p:cNvSpPr/>
          <p:nvPr/>
        </p:nvSpPr>
        <p:spPr>
          <a:xfrm rot="2865665" flipH="1">
            <a:off x="6639445" y="-571277"/>
            <a:ext cx="45719" cy="197485"/>
          </a:xfrm>
          <a:prstGeom prst="heart">
            <a:avLst/>
          </a:prstGeom>
          <a:solidFill>
            <a:srgbClr val="F5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ハート 10">
            <a:extLst>
              <a:ext uri="{FF2B5EF4-FFF2-40B4-BE49-F238E27FC236}">
                <a16:creationId xmlns:a16="http://schemas.microsoft.com/office/drawing/2014/main" id="{29C6F21E-E4D1-4946-8658-29886172CB96}"/>
              </a:ext>
            </a:extLst>
          </p:cNvPr>
          <p:cNvSpPr/>
          <p:nvPr/>
        </p:nvSpPr>
        <p:spPr>
          <a:xfrm rot="2441631" flipH="1">
            <a:off x="9673049" y="-475383"/>
            <a:ext cx="235027" cy="128355"/>
          </a:xfrm>
          <a:prstGeom prst="heart">
            <a:avLst/>
          </a:prstGeom>
          <a:solidFill>
            <a:srgbClr val="F4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ハート 11">
            <a:extLst>
              <a:ext uri="{FF2B5EF4-FFF2-40B4-BE49-F238E27FC236}">
                <a16:creationId xmlns:a16="http://schemas.microsoft.com/office/drawing/2014/main" id="{106AB8DA-2422-403E-83E8-12168916FBAB}"/>
              </a:ext>
            </a:extLst>
          </p:cNvPr>
          <p:cNvSpPr/>
          <p:nvPr/>
        </p:nvSpPr>
        <p:spPr>
          <a:xfrm rot="1660611">
            <a:off x="10259879" y="-467641"/>
            <a:ext cx="114493" cy="266192"/>
          </a:xfrm>
          <a:prstGeom prst="heart">
            <a:avLst/>
          </a:prstGeom>
          <a:solidFill>
            <a:srgbClr val="F2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ハート 12">
            <a:extLst>
              <a:ext uri="{FF2B5EF4-FFF2-40B4-BE49-F238E27FC236}">
                <a16:creationId xmlns:a16="http://schemas.microsoft.com/office/drawing/2014/main" id="{BFF68884-ED02-4F19-93B7-655543F9446D}"/>
              </a:ext>
            </a:extLst>
          </p:cNvPr>
          <p:cNvSpPr/>
          <p:nvPr/>
        </p:nvSpPr>
        <p:spPr>
          <a:xfrm rot="2431787">
            <a:off x="7782466" y="-400803"/>
            <a:ext cx="123400" cy="148515"/>
          </a:xfrm>
          <a:prstGeom prst="heart">
            <a:avLst/>
          </a:prstGeom>
          <a:solidFill>
            <a:srgbClr val="FB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A59EE79-73D0-442D-8D29-DFED1ECFD2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38" y="4070928"/>
            <a:ext cx="927374" cy="104738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60E706-305C-4C4B-B89B-E46A15908F21}"/>
              </a:ext>
            </a:extLst>
          </p:cNvPr>
          <p:cNvSpPr txBox="1"/>
          <p:nvPr/>
        </p:nvSpPr>
        <p:spPr>
          <a:xfrm>
            <a:off x="4231038" y="5594888"/>
            <a:ext cx="7059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</a:rPr>
              <a:t>変化が分かったらクリック</a:t>
            </a:r>
            <a:endParaRPr kumimoji="1" lang="en-US" altLang="ja-JP" sz="4000" dirty="0">
              <a:solidFill>
                <a:srgbClr val="FFFF00"/>
              </a:solidFill>
            </a:endParaRPr>
          </a:p>
          <a:p>
            <a:r>
              <a:rPr kumimoji="1" lang="ja-JP" altLang="en-US" sz="4000" dirty="0">
                <a:solidFill>
                  <a:srgbClr val="FFFF00"/>
                </a:solidFill>
              </a:rPr>
              <a:t>して次の画面に進んでね</a:t>
            </a:r>
          </a:p>
        </p:txBody>
      </p:sp>
      <p:pic>
        <p:nvPicPr>
          <p:cNvPr id="14" name="01 北の国から－遥かなる大地より～螢のテーマ－">
            <a:hlinkClick r:id="" action="ppaction://media"/>
            <a:extLst>
              <a:ext uri="{FF2B5EF4-FFF2-40B4-BE49-F238E27FC236}">
                <a16:creationId xmlns:a16="http://schemas.microsoft.com/office/drawing/2014/main" id="{AAF3D218-685F-42B3-A0F5-E02895723C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8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1 0.06505 L -0.01471 0.06528 C -0.01393 0.07569 -0.01211 0.08611 -0.01263 0.09653 C -0.01341 0.10972 -0.01601 0.12245 -0.01862 0.13518 C -0.0194 0.13912 -0.02057 0.14329 -0.02252 0.1456 C -0.02734 0.15162 -0.0332 0.15463 -0.03828 0.15972 C -0.04036 0.16157 -0.04231 0.16435 -0.04427 0.16667 C -0.04583 0.17523 -0.04713 0.18356 -0.05013 0.1912 C -0.05312 0.19861 -0.05768 0.20417 -0.06197 0.2088 C -0.06653 0.21366 -0.07083 0.21968 -0.07578 0.22292 C -0.0802 0.22569 -0.08502 0.225 -0.08958 0.22639 C -0.10976 0.23241 -0.11041 0.23287 -0.12916 0.24028 C -0.13112 0.2368 -0.13229 0.23125 -0.13502 0.22986 C -0.14322 0.22569 -0.15 0.24838 -0.15286 0.2544 C -0.16145 0.30833 -0.1539 0.29143 -0.16666 0.31412 C -0.16731 0.31759 -0.16666 0.32292 -0.16862 0.32454 C -0.17278 0.32824 -0.17786 0.32616 -0.18242 0.32801 C -0.1858 0.32963 -0.18893 0.3331 -0.19231 0.33518 C -0.19479 0.33657 -0.19752 0.3375 -0.20013 0.33866 C -0.19947 0.34213 -0.19804 0.34537 -0.19817 0.34907 C -0.19869 0.36343 -0.19961 0.37778 -0.20208 0.3912 C -0.20299 0.39583 -0.20586 0.39907 -0.20807 0.40185 C -0.20924 0.40301 -0.22161 0.41505 -0.22578 0.41574 C -0.24101 0.41898 -0.25612 0.42037 -0.27122 0.42292 C -0.29231 0.43032 -0.27174 0.41736 -0.28307 0.44745 C -0.29127 0.46921 -0.29544 0.46782 -0.30677 0.47199 C -0.30885 0.47662 -0.31015 0.48218 -0.31263 0.48588 C -0.31744 0.49352 -0.32929 0.50162 -0.33437 0.50694 C -0.33724 0.50995 -0.33932 0.51505 -0.34231 0.51759 C -0.35546 0.52847 -0.36054 0.52824 -0.37382 0.53148 C -0.37643 0.53403 -0.37994 0.53449 -0.38177 0.53866 C -0.38424 0.54444 -0.38177 0.55741 -0.38567 0.55972 C -0.39856 0.56736 -0.38971 0.56157 -0.41132 0.58079 C -0.41927 0.58773 -0.42773 0.59305 -0.43502 0.60185 C -0.43697 0.60417 -0.4388 0.60694 -0.44088 0.6088 C -0.44974 0.61643 -0.45143 0.61597 -0.46067 0.61921 C -0.46731 0.62755 -0.475 0.63333 -0.48046 0.64375 C -0.48268 0.64815 -0.48112 0.65579 -0.48242 0.66134 C -0.48385 0.66782 -0.4858 0.67384 -0.48828 0.67893 C -0.48984 0.68218 -0.49244 0.68333 -0.49427 0.68588 C -0.497 0.69028 -0.49974 0.69491 -0.50208 0.7 C -0.50638 0.70903 -0.50924 0.71991 -0.51393 0.72801 C -0.51601 0.73171 -0.51914 0.7331 -0.522 0.73518 C -0.52877 0.74028 -0.53346 0.74005 -0.54153 0.74213 C -0.56432 0.75555 -0.54114 0.74259 -0.59882 0.75625 C -0.61692 0.76042 -0.6233 0.76343 -0.63997 0.77014 C -0.64349 0.77361 -0.64661 0.77755 -0.65 0.78079 C -0.6552 0.78565 -0.66093 0.78866 -0.66575 0.79468 C -0.68763 0.82199 -0.67747 0.81921 -0.69349 0.81921 L -0.68164 0.82292 " pathEditMode="relative" rAng="0" ptsTypes="AAAAAAAAAAAAAAAAAAAAAAAAAAAAAAAAAAAAAAAAAAAAAAAAAA">
                                      <p:cBhvr>
                                        <p:cTn id="1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41" y="378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313 0.01736 L -0.00313 0.01759 C -0.00104 0.02268 0.00182 0.02731 0.00325 0.03333 C 0.00443 0.03819 0.00391 0.04398 0.00456 0.04907 C 0.00482 0.05139 0.00534 0.05324 0.00586 0.05555 C 0.00534 0.0581 0.00104 0.08379 -0.00313 0.09189 C -0.00885 0.10277 -0.02096 0.12314 -0.02096 0.12338 C -0.02175 0.12615 -0.02227 0.12986 -0.02344 0.1324 C -0.02747 0.1412 -0.0306 0.13264 -0.02214 0.14375 C -0.02305 0.14676 -0.02331 0.15046 -0.02474 0.15277 C -0.02852 0.15856 -0.03555 0.16504 -0.04128 0.16643 C -0.04635 0.16759 -0.05143 0.16759 -0.05651 0.16875 C -0.06758 0.17129 -0.08958 0.17777 -0.08958 0.17801 C -0.10091 0.18773 -0.08789 0.17986 -0.09974 0.17083 C -0.10365 0.16782 -0.1082 0.16944 -0.11237 0.16875 C -0.1112 0.20185 -0.10938 0.23472 -0.10859 0.26805 C -0.10846 0.27176 -0.1082 0.27685 -0.1099 0.27939 C -0.11719 0.29004 -0.12383 0.28889 -0.13151 0.2949 C -0.13672 0.2993 -0.14141 0.30509 -0.14675 0.30879 C -0.15039 0.31111 -0.15443 0.31157 -0.1582 0.31319 C -0.16419 0.31597 -0.17031 0.31828 -0.17604 0.32222 C -0.19701 0.33726 -0.16458 0.31342 -0.18997 0.33588 C -0.19232 0.33796 -0.19505 0.33889 -0.19766 0.34027 C -0.19505 0.34189 -0.18945 0.34027 -0.18997 0.3449 C -0.19414 0.38148 -0.19023 0.36921 -0.19635 0.38564 C -0.19675 0.38935 -0.19831 0.39328 -0.19766 0.39676 C -0.19714 0.39884 -0.19375 0.39676 -0.19375 0.39884 C -0.19375 0.41157 -0.19818 0.41296 -0.20273 0.41736 C -0.20521 0.43009 -0.20313 0.42639 -0.21667 0.42639 C -0.22422 0.42639 -0.23307 0.42384 -0.24076 0.42176 C -0.2457 0.40879 -0.24727 0.40764 -0.24206 0.38333 C -0.24128 0.37963 -0.23789 0.38032 -0.23568 0.3787 C -0.23529 0.38264 -0.23425 0.38634 -0.23451 0.38981 C -0.23464 0.39351 -0.2362 0.39583 -0.23698 0.39884 C -0.2375 0.40139 -0.23776 0.4037 -0.23828 0.40578 C -0.23906 0.40879 -0.23997 0.41203 -0.24076 0.41504 C -0.24258 0.42176 -0.2431 0.42986 -0.24596 0.43518 C -0.25052 0.44421 -0.25729 0.4493 -0.26237 0.45787 C -0.26706 0.46527 -0.27096 0.47453 -0.27513 0.48264 C -0.27435 0.48495 -0.27201 0.4868 -0.27266 0.48958 C -0.27695 0.50833 -0.28099 0.50625 -0.28659 0.51898 C -0.28906 0.52453 -0.29258 0.53773 -0.29427 0.54375 C -0.29206 0.54444 -0.28997 0.5456 -0.28789 0.54606 C -0.27292 0.54976 -0.28073 0.5456 -0.27266 0.55046 C -0.27513 0.55277 -0.2776 0.55532 -0.28021 0.5574 C -0.28854 0.56365 -0.2875 0.55972 -0.29544 0.56875 C -0.29779 0.57129 -0.29961 0.57476 -0.30182 0.57777 C -0.30469 0.58148 -0.30768 0.58541 -0.31068 0.58889 C -0.31615 0.5949 -0.32096 0.59583 -0.32721 0.60023 C -0.3405 0.60972 -0.36667 0.62963 -0.36667 0.62986 C -0.36745 0.63333 -0.36784 0.63773 -0.36927 0.64097 C -0.37044 0.64398 -0.3724 0.64606 -0.37435 0.64768 C -0.38177 0.65439 -0.38971 0.65926 -0.39714 0.66574 C -0.40417 0.67199 -0.41068 0.67963 -0.41745 0.68611 C -0.42747 0.6956 -0.41862 0.6706 -0.43659 0.70648 L -0.44675 0.72685 C -0.44714 0.72384 -0.44622 0.71782 -0.44805 0.71782 C -0.45039 0.71782 -0.45143 0.72361 -0.45313 0.72685 C -0.45612 0.73287 -0.45912 0.73865 -0.46198 0.7449 C -0.46471 0.75069 -0.46966 0.76296 -0.46966 0.76319 C -0.47096 0.76134 -0.47188 0.75833 -0.47344 0.75833 C -0.4763 0.75833 -0.48971 0.76319 -0.49505 0.76527 C -0.49544 0.76296 -0.49622 0.76088 -0.49635 0.75833 C -0.49701 0.74791 -0.49427 0.73564 -0.49766 0.72685 C -0.49974 0.72106 -0.50521 0.72546 -0.50898 0.72453 C -0.5112 0.72407 -0.51328 0.72291 -0.51537 0.72245 C -0.51602 0.72245 -0.5276 0.72152 -0.52682 0.73125 C -0.52656 0.73495 -0.52435 0.73726 -0.52305 0.74027 C -0.52708 0.7618 -0.52305 0.74722 -0.5306 0.76296 C -0.53412 0.77037 -0.53581 0.78194 -0.54076 0.78541 C -0.54609 0.78935 -0.55273 0.79375 -0.55729 0.79907 C -0.57005 0.81412 -0.55534 0.80347 -0.56745 0.81273 C -0.56875 0.81365 -0.57018 0.81365 -0.57135 0.81481 C -0.57787 0.82129 -0.59037 0.83541 -0.59037 0.83564 C -0.59167 0.83449 -0.59297 0.83402 -0.59427 0.83287 C -0.59675 0.83101 -0.59909 0.825 -0.60182 0.82639 C -0.60755 0.82847 -0.61224 0.83634 -0.61706 0.84189 C -0.61862 0.84398 -0.61927 0.84791 -0.62096 0.84884 C -0.62409 0.85092 -0.62773 0.85023 -0.63112 0.85092 C -0.63451 0.85393 -0.63789 0.85694 -0.64128 0.85995 C -0.64531 0.86412 -0.64935 0.8699 -0.65365 0.87384 C -0.65794 0.87731 -0.66237 0.87963 -0.66654 0.88287 C -0.66823 0.88402 -0.66979 0.88611 -0.67162 0.88726 C -0.68854 0.89838 -0.68685 0.90532 -0.68685 0.88726 " pathEditMode="relative" rAng="0" ptsTypes="AAAAAAAAAAAAAAAAAAAAAAAAAAAAAAAAAAAAAAAAAAAAAAAAAAAAAAAAAAAAAAAAAAAAAAAAAAAAAAAAAAAA">
                                      <p:cBhvr>
                                        <p:cTn id="20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37" y="440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24 L -0.00065 -0.00024 C -0.00105 0.01574 -0.00144 0.03148 -0.00183 0.04699 C -0.00235 0.06666 -0.00235 0.08634 -0.00313 0.10578 C -0.00326 0.10833 -0.00378 0.11041 -0.00443 0.11273 C -0.00508 0.11504 -0.00573 0.11782 -0.0069 0.11944 C -0.01459 0.12847 -0.01472 0.12314 -0.02097 0.13078 C -0.02487 0.13564 -0.03243 0.14652 -0.03243 0.14652 C -0.03516 0.15486 -0.03646 0.15949 -0.03998 0.16689 C -0.04115 0.16921 -0.04258 0.17129 -0.04375 0.17361 C -0.04427 0.19166 -0.0405 0.2118 -0.04506 0.22777 C -0.0487 0.2405 -0.05782 0.24629 -0.06537 0.25046 C -0.09831 0.26875 -0.07865 0.26134 -0.12513 0.26412 C -0.128 0.26481 -0.13855 0.26736 -0.14167 0.26851 C -0.14297 0.26898 -0.14427 0.27013 -0.14545 0.27083 C -0.14636 0.27314 -0.14701 0.27546 -0.14805 0.27754 C -0.15222 0.28634 -0.1655 0.30601 -0.16836 0.30694 L -0.17605 0.30925 C -0.17813 0.30995 -0.18021 0.31087 -0.18243 0.31157 C -0.22709 0.32291 -0.19675 0.31342 -0.22552 0.32268 C -0.22722 0.32199 -0.22904 0.32152 -0.23073 0.3206 C -0.23321 0.31921 -0.23568 0.31666 -0.23828 0.31597 C -0.24974 0.31365 -0.2612 0.31296 -0.27266 0.31157 C -0.27435 0.30995 -0.27578 0.3074 -0.27774 0.30694 C -0.28568 0.30509 -0.29388 0.30601 -0.30183 0.30462 C -0.30313 0.30439 -0.3043 0.30254 -0.30573 0.30254 C -0.32136 0.30115 -0.33698 0.30092 -0.35274 0.30023 C -0.35651 0.29861 -0.36055 0.29861 -0.3642 0.2956 C -0.3806 0.28217 -0.35912 0.29027 -0.37435 0.28217 C -0.37683 0.28078 -0.37943 0.28032 -0.3819 0.27986 C -0.39336 0.278 -0.40482 0.27685 -0.41628 0.27523 C -0.41706 0.27222 -0.41706 0.26759 -0.41875 0.2662 C -0.42227 0.26342 -0.42644 0.26458 -0.43021 0.26412 C -0.4392 0.26296 -0.44805 0.2625 -0.4569 0.2618 C -0.4612 0.26319 -0.4655 0.26412 -0.46967 0.2662 C -0.4711 0.26712 -0.47201 0.2699 -0.47344 0.27083 C -0.47592 0.27222 -0.47852 0.27222 -0.48112 0.27314 C -0.48321 0.27384 -0.48529 0.27476 -0.4875 0.27523 C -0.49076 0.27615 -0.49427 0.27638 -0.49766 0.27754 C -0.50482 0.28009 -0.51198 0.28356 -0.51927 0.28657 C -0.52175 0.28587 -0.52448 0.28634 -0.52683 0.28425 C -0.52852 0.2831 -0.52891 0.278 -0.5306 0.27754 C -0.53451 0.27638 -0.53828 0.27916 -0.54206 0.27986 C -0.54467 0.28125 -0.54753 0.28171 -0.54974 0.28425 C -0.55469 0.29027 -0.55209 0.28796 -0.5573 0.2912 C -0.5599 0.28819 -0.56289 0.28356 -0.56628 0.28425 C -0.58295 0.28842 -0.59935 0.29444 -0.61589 0.30023 C -0.61849 0.30115 -0.62084 0.30347 -0.62344 0.30462 C -0.62722 0.30648 -0.63125 0.30694 -0.6349 0.30925 C -0.64401 0.31481 -0.65 0.32037 -0.65782 0.32731 C -0.66029 0.32569 -0.66289 0.32453 -0.66537 0.32268 C -0.66719 0.32152 -0.66862 0.31805 -0.67045 0.31828 C -0.67578 0.31875 -0.6806 0.32268 -0.68581 0.325 C -0.68789 0.32361 -0.68985 0.3206 -0.69206 0.3206 C -0.69896 0.3206 -0.70573 0.32337 -0.7125 0.325 C -0.71993 0.32685 -0.7237 0.3287 -0.73138 0.33171 C -0.74662 0.35347 -0.73138 0.33773 -0.74024 0.33171 C -0.74271 0.33032 -0.74532 0.33333 -0.74792 0.33402 C -0.74961 0.33263 -0.75105 0.32986 -0.753 0.32962 C -0.7556 0.32916 -0.76068 0.33171 -0.76068 0.33171 L -0.75547 0.32962 " pathEditMode="relative" ptsTypes="AAAAAAAAAAAAAAAAAAAAAAAAAAAAAAAAAAAAAAAAAAAAAAAAAAAAAAAAAAAAA">
                                      <p:cBhvr>
                                        <p:cTn id="22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139 L 0.00417 0.00139 C 0.00196 0.00671 -0.00091 0.01134 -0.00221 0.01736 C -0.00351 0.02291 -0.00325 0.0294 -0.00351 0.03541 C -0.00416 0.05092 -0.00312 0.06713 -0.00481 0.08264 C -0.00533 0.08796 -0.00989 0.09629 -0.00989 0.09629 C -0.01028 0.1 -0.01041 0.10393 -0.01119 0.1074 C -0.01224 0.1125 -0.01549 0.11759 -0.01744 0.12106 C -0.01979 0.13356 -0.01731 0.12315 -0.02382 0.1368 C -0.03554 0.16111 -0.01158 0.11782 -0.03281 0.15278 C -0.03632 0.15856 -0.03932 0.16528 -0.04296 0.17083 C -0.04544 0.17453 -0.05429 0.18194 -0.0569 0.18426 C -0.06315 0.20625 -0.06002 0.19653 -0.06575 0.21365 C -0.06849 0.2331 -0.06705 0.21759 -0.06458 0.25208 C -0.06393 0.25972 -0.06393 0.26736 -0.06328 0.27477 C -0.06302 0.27708 -0.0625 0.2794 -0.06198 0.28148 C -0.06041 0.28912 -0.0569 0.30416 -0.0569 0.30416 C -0.05729 0.30717 -0.05768 0.31018 -0.0582 0.31319 C -0.05859 0.31551 -0.05846 0.31852 -0.0595 0.3199 C -0.06119 0.32245 -0.06367 0.32315 -0.06575 0.32453 C -0.06966 0.32685 -0.07356 0.32847 -0.07721 0.33125 C -0.0819 0.33472 -0.09101 0.34213 -0.09635 0.3493 C -0.09843 0.35231 -0.10039 0.35578 -0.10273 0.35833 C -0.13398 0.39259 -0.09778 0.35069 -0.11914 0.37199 C -0.12109 0.37384 -0.12252 0.37662 -0.12434 0.3787 C -0.1263 0.38102 -0.12851 0.3831 -0.13059 0.38541 C -0.1302 0.39143 -0.12994 0.39745 -0.12942 0.40347 C -0.12903 0.40671 -0.12838 0.40949 -0.12812 0.4125 C -0.12708 0.42592 -0.12604 0.45532 -0.12552 0.4669 C -0.12682 0.47361 -0.1276 0.48078 -0.12942 0.48727 C -0.1302 0.49004 -0.13177 0.4919 -0.1332 0.49398 C -0.13828 0.50162 -0.14166 0.50278 -0.14583 0.51435 C -0.14674 0.51643 -0.14739 0.51921 -0.14843 0.52106 C -0.15403 0.53102 -0.1526 0.52523 -0.15859 0.5324 C -0.1608 0.53495 -0.16276 0.53865 -0.16497 0.54143 C -0.1707 0.54815 -0.17278 0.54606 -0.1802 0.55046 C -0.21171 0.56921 -0.1888 0.56088 -0.21705 0.56852 C -0.24323 0.58403 -0.2108 0.56528 -0.24752 0.58426 C -0.25143 0.58634 -0.25898 0.5912 -0.25898 0.5912 C -0.26145 0.59838 -0.26354 0.60393 -0.26536 0.61157 C -0.26588 0.61365 -0.26627 0.61597 -0.26666 0.61828 C -0.26718 0.62153 -0.26823 0.63055 -0.26914 0.63403 C -0.26992 0.63657 -0.27057 0.63912 -0.27174 0.64074 C -0.27799 0.65046 -0.28385 0.64953 -0.29205 0.6544 C -0.29635 0.65694 -0.30052 0.66065 -0.30481 0.66342 C -0.30638 0.66458 -0.3082 0.66458 -0.30989 0.66574 C -0.31679 0.6706 -0.32317 0.67731 -0.3302 0.68148 C -0.33281 0.6831 -0.33541 0.68403 -0.33789 0.68611 C -0.34856 0.69444 -0.33294 0.6875 -0.34804 0.69282 C -0.36796 0.71643 -0.33724 0.68078 -0.35559 0.69953 C -0.35742 0.70139 -0.35872 0.70486 -0.36067 0.70648 C -0.36276 0.70787 -0.36497 0.70764 -0.36705 0.70856 C -0.36966 0.70995 -0.37213 0.7118 -0.37474 0.71319 C -0.39948 0.72546 -0.38281 0.71574 -0.39375 0.72222 C -0.39752 0.72662 -0.40117 0.73217 -0.4052 0.73588 C -0.40716 0.7375 -0.4095 0.73703 -0.41158 0.73796 C -0.41419 0.73935 -0.41679 0.74051 -0.41914 0.74259 C -0.44388 0.76203 -0.42708 0.75185 -0.43828 0.75833 C -0.44166 0.76296 -0.44492 0.76782 -0.44843 0.77199 C -0.44961 0.77315 -0.45117 0.77268 -0.45221 0.7743 C -0.45468 0.77731 -0.45599 0.78264 -0.45859 0.78541 C -0.46315 0.79051 -0.47877 0.79699 -0.48281 0.79907 C -0.48828 0.80185 -0.49375 0.80532 -0.49921 0.8081 C -0.51132 0.81412 -0.49974 0.80532 -0.51575 0.81481 C -0.51705 0.81551 -0.51836 0.81666 -0.51966 0.81713 C -0.52552 0.81967 -0.53151 0.82176 -0.53737 0.82384 C -0.54414 0.82639 -0.55104 0.82824 -0.55781 0.83078 C -0.5595 0.83125 -0.56119 0.83194 -0.56289 0.83287 C -0.56458 0.83403 -0.56627 0.83588 -0.56796 0.8375 C -0.56914 0.8412 -0.56966 0.84629 -0.57174 0.84884 C -0.57474 0.85208 -0.57851 0.85162 -0.5819 0.85324 C -0.59244 0.85856 -0.58776 0.85648 -0.59583 0.86018 C -0.59713 0.86157 -0.59856 0.86273 -0.59974 0.86458 C -0.60234 0.86875 -0.60429 0.87477 -0.60729 0.87824 C -0.61054 0.88171 -0.61888 0.88657 -0.62382 0.88935 C -0.62513 0.88865 -0.62656 0.88842 -0.62773 0.88727 C -0.62916 0.88541 -0.62968 0.88102 -0.63151 0.88032 C -0.64283 0.87708 -0.65442 0.87731 -0.66575 0.87592 C -0.66744 0.87523 -0.66914 0.87361 -0.67083 0.87361 C -0.67369 0.87361 -0.68906 0.88009 -0.68997 0.88032 C -0.69336 0.88333 -0.69674 0.88657 -0.70013 0.88935 C -0.70299 0.8919 -0.70612 0.89375 -0.70898 0.89629 C -0.72044 0.90648 -0.70781 0.91389 -0.73567 0.91875 C -0.74414 0.92037 -0.75273 0.92106 -0.76119 0.92338 C -0.78151 0.9287 -0.82213 0.94143 -0.82213 0.94143 C -0.82513 0.93981 -0.82799 0.9368 -0.83112 0.9368 C -0.85221 0.9368 -0.85468 0.93912 -0.87031 0.94606 C -0.87838 0.9412 -0.87526 0.94143 -0.87929 0.94143 " pathEditMode="relative" ptsTypes="AAAAAAAAAAAAAAAAAAAAAAAAAAAA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563 0.02014 L -0.01563 0.02037 C -0.01914 0.03148 -0.02188 0.04352 -0.02591 0.05394 C -0.0267 0.05625 -0.02774 0.05834 -0.02839 0.06065 C -0.02904 0.06273 -0.02917 0.06528 -0.02969 0.0676 C -0.03047 0.07061 -0.03151 0.07338 -0.03216 0.07662 C -0.03542 0.08959 -0.03112 0.07709 -0.03607 0.09005 C -0.03685 0.09422 -0.03828 0.10301 -0.03985 0.10602 C -0.04076 0.10764 -0.04245 0.10741 -0.04362 0.10811 C -0.04935 0.11574 -0.04857 0.11343 -0.05261 0.12408 C -0.05456 0.1294 -0.05651 0.13843 -0.06016 0.14213 C -0.06172 0.14352 -0.06355 0.14398 -0.06524 0.14445 C -0.07292 0.1463 -0.0806 0.1463 -0.08815 0.14885 C -0.09258 0.15047 -0.09545 0.15116 -0.09961 0.15348 C -0.10808 0.15764 -0.09844 0.15486 -0.11355 0.16019 C -0.12722 0.16505 -0.13269 0.16713 -0.14792 0.17153 C -0.15131 0.17246 -0.15469 0.17292 -0.15808 0.17361 C -0.16068 0.17431 -0.16315 0.17523 -0.16576 0.17593 C -0.16914 0.17894 -0.17279 0.18102 -0.17591 0.18496 C -0.19401 0.20857 -0.16602 0.18195 -0.18477 0.19861 C -0.18868 0.20903 -0.18659 0.20162 -0.18855 0.21436 C -0.18894 0.21667 -0.18881 0.21968 -0.18985 0.2213 C -0.20847 0.24653 -0.20534 0.23797 -0.22032 0.25278 C -0.22383 0.25625 -0.22696 0.26088 -0.23047 0.26412 C -0.23334 0.2669 -0.23659 0.26829 -0.23946 0.27084 C -0.24167 0.27292 -0.24375 0.27523 -0.24584 0.27778 C -0.25091 0.2838 -0.25026 0.28519 -0.25599 0.28912 C -0.25756 0.29005 -0.25938 0.29028 -0.26107 0.29121 C -0.26407 0.29329 -0.26693 0.29607 -0.26993 0.29815 C -0.27839 0.30371 -0.28698 0.30811 -0.29532 0.31389 C -0.33295 0.34005 -0.30183 0.32153 -0.31576 0.32963 L -0.3767 0.32755 C -0.38047 0.32686 -0.38321 0.31968 -0.38685 0.31829 C -0.39401 0.31598 -0.40131 0.3169 -0.40847 0.31621 C -0.41146 0.31528 -0.41446 0.31482 -0.41745 0.31389 C -0.41875 0.31343 -0.41993 0.31204 -0.42123 0.31158 C -0.42631 0.30973 -0.43138 0.30857 -0.43646 0.30718 L -0.48737 0.31158 C -0.49388 0.31227 -0.49909 0.31482 -0.50508 0.31829 C -0.5073 0.31968 -0.50925 0.32223 -0.51146 0.32292 C -0.52032 0.32593 -0.53815 0.32963 -0.53815 0.32986 C -0.53776 0.33264 -0.53737 0.33565 -0.53685 0.33866 C -0.53659 0.34098 -0.53516 0.34329 -0.53568 0.34561 C -0.5362 0.34861 -0.53802 0.35023 -0.53946 0.35232 C -0.54909 0.36644 -0.5461 0.36366 -0.55339 0.36806 C -0.55443 0.37084 -0.55873 0.38264 -0.55977 0.38403 C -0.5612 0.38565 -0.56315 0.38519 -0.56485 0.38611 C -0.58047 0.39537 -0.57956 0.39514 -0.59154 0.4044 C -0.59076 0.40741 -0.58972 0.41019 -0.58907 0.41343 C -0.58737 0.42014 -0.5862 0.43311 -0.58516 0.4382 C -0.58464 0.44144 -0.58347 0.44422 -0.58269 0.44723 C -0.59284 0.46528 -0.58386 0.45186 -0.6056 0.4676 C -0.62761 0.48357 -0.6224 0.47778 -0.63347 0.49236 C -0.62383 0.49815 -0.63568 0.48866 -0.63347 0.50834 C -0.63295 0.51297 -0.6293 0.51436 -0.62722 0.51736 C -0.62761 0.52037 -0.62735 0.52385 -0.62839 0.52639 C -0.6293 0.52824 -0.63099 0.52778 -0.6323 0.52871 C -0.64831 0.53936 -0.64532 0.53727 -0.65769 0.54676 C -0.6556 0.54977 -0.65352 0.55278 -0.65131 0.55579 C -0.65013 0.55741 -0.64662 0.55811 -0.64753 0.56019 C -0.65065 0.56806 -0.65664 0.57084 -0.66146 0.57385 C -0.66524 0.58264 -0.66862 0.59537 -0.67552 0.59861 C -0.68099 0.60116 -0.69766 0.60394 -0.70469 0.60556 C -0.71823 0.60834 -0.71498 0.60834 -0.73269 0.61667 C -0.73308 0.61968 -0.73269 0.62385 -0.73399 0.6257 C -0.73685 0.63033 -0.74414 0.63496 -0.74414 0.63519 C -0.74453 0.63797 -0.74401 0.6419 -0.74545 0.64398 C -0.77578 0.68773 -0.76042 0.66667 -0.77591 0.67547 C -0.78477 0.68056 -0.79336 0.68889 -0.80261 0.69144 C -0.81901 0.69561 -0.83568 0.69445 -0.85222 0.69584 C -0.85469 0.69746 -0.85716 0.69931 -0.85977 0.70047 C -0.86966 0.70417 -0.89753 0.70463 -0.90052 0.70486 C -0.91315 0.70625 -0.92591 0.70764 -0.93868 0.70949 C -0.9431 0.70996 -0.95026 0.71181 -0.95495 0.71389 C -0.95795 0.71528 -0.96094 0.71713 -0.96394 0.71852 C -0.96771 0.72014 -0.97162 0.7213 -0.97539 0.72292 C -0.97578 0.72315 -0.97448 0.72315 -0.97409 0.72292 C -0.97279 0.72223 -0.96927 0.71898 -0.97032 0.72084 C -0.97292 0.72547 -0.97618 0.72477 -0.97917 0.72755 C -0.97956 0.72778 -0.97826 0.72755 -0.97787 0.72755 " pathEditMode="relative" rAng="0" ptsTypes="AAAAAAAAAAAAAAAAAAAAAAAAAAAAAAAAAAAAAAAAAAAAAAAAAAAAAAAAAAAAAAAAAAAAAAAAAAAAAAAA">
                                      <p:cBhvr>
                                        <p:cTn id="26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77" y="3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0949 L -0.00677 0.00972 C -0.01171 0.02037 -0.01627 0.03403 -0.0233 0.0412 C -0.03711 0.05532 -0.05169 0.06759 -0.06536 0.08171 C -0.06744 0.08403 -0.06992 0.08542 -0.07161 0.08843 C -0.07682 0.09745 -0.08151 0.10741 -0.08567 0.11782 C -0.09843 0.15023 -0.07135 0.13125 -0.11237 0.17199 C -0.12903 0.18866 -0.17447 0.20532 -0.19244 0.21736 C -0.20221 0.22384 -0.21054 0.23588 -0.22044 0.24213 C -0.24244 0.25625 -0.26549 0.26551 -0.28776 0.27824 C -0.29557 0.28287 -0.30299 0.28889 -0.31067 0.29421 C -0.31276 0.30023 -0.3138 0.3081 -0.31705 0.31227 C -0.32018 0.3162 -0.32474 0.31458 -0.32851 0.31667 C -0.33151 0.31852 -0.33437 0.32106 -0.33737 0.32361 C -0.33997 0.32569 -0.34244 0.32778 -0.34492 0.33032 C -0.34934 0.33449 -0.35325 0.34005 -0.35768 0.34375 C -0.36979 0.3537 -0.38242 0.36111 -0.39453 0.37106 C -0.41914 0.39074 -0.40976 0.39074 -0.43906 0.42292 C -0.4526 0.43773 -0.46718 0.44954 -0.48099 0.46366 C -0.48411 0.4669 -0.48658 0.47199 -0.48984 0.475 C -0.52369 0.50417 -0.53724 0.51065 -0.57239 0.53356 C -0.57448 0.53495 -0.57656 0.53681 -0.57877 0.53819 C -0.58606 0.54306 -0.58919 0.54259 -0.58515 0.54259 " pathEditMode="relative" rAng="0" ptsTypes="AAAAAAAAAAAAAAAAAAAAAAA">
                                      <p:cBhvr>
                                        <p:cTn id="28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266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0.02268 L -0.01028 0.02292 C -0.01211 0.02893 -0.01276 0.03588 -0.01549 0.04097 C -0.01927 0.04838 -0.02435 0.05393 -0.02942 0.05903 C -0.03593 0.06551 -0.0608 0.07315 -0.06367 0.07431 C -0.06875 0.07708 -0.07382 0.08032 -0.0789 0.08356 C -0.08658 0.08866 -0.09388 0.0956 -0.10169 0.09931 C -0.10664 0.10185 -0.11198 0.10069 -0.11705 0.10162 L -0.19713 0.11968 C -0.30039 0.19097 -0.20599 0.13287 -0.24791 0.14907 C -0.26171 0.1544 -0.27461 0.16528 -0.28854 0.16713 C -0.32461 0.17222 -0.36067 0.16875 -0.39661 0.16944 C -0.43385 0.18102 -0.44218 0.1963 -0.43203 0.17847 L -0.43333 0.17847 " pathEditMode="relative" rAng="0" ptsTypes="AAAAAAAAAAAAAA">
                                      <p:cBhvr>
                                        <p:cTn id="30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2" grpId="0" animBg="1"/>
      <p:bldP spid="3" grpId="0" animBg="1"/>
      <p:bldP spid="4" grpId="0" animBg="1"/>
      <p:bldP spid="8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96293-8BB5-45BD-B423-6E0EFE1A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445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dirty="0"/>
              <a:t>おわり</a:t>
            </a:r>
            <a:br>
              <a:rPr lang="en-US" altLang="ja-JP" dirty="0"/>
            </a:br>
            <a:r>
              <a:rPr lang="ja-JP" altLang="en-US" sz="2700" dirty="0"/>
              <a:t>ロダン・パソコン・スクール</a:t>
            </a:r>
            <a:endParaRPr kumimoji="1" lang="ja-JP" altLang="en-US" sz="27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b="1" dirty="0"/>
              <a:t>変化は４か所です、全部わかりましたか？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次いで「スライドショー」「最初から」をクリックしてね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210</TotalTime>
  <Words>99</Words>
  <Application>Microsoft Office PowerPoint</Application>
  <PresentationFormat>ワイド画面</PresentationFormat>
  <Paragraphs>17</Paragraphs>
  <Slides>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おわり ロダン・パソコン・スクール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33</cp:revision>
  <dcterms:created xsi:type="dcterms:W3CDTF">2019-06-05T09:10:53Z</dcterms:created>
  <dcterms:modified xsi:type="dcterms:W3CDTF">2019-06-14T00:35:43Z</dcterms:modified>
</cp:coreProperties>
</file>