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2020/7/8</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2020/7/8</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35195" y="901174"/>
            <a:ext cx="6228058" cy="1140759"/>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600" b="1"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ラマのポタラ宮</a:t>
            </a: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（中国）</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833111" y="6236641"/>
            <a:ext cx="4891083"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459" y="343057"/>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1014" y="27263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2943106"/>
            <a:ext cx="7693474" cy="461665"/>
          </a:xfrm>
          <a:prstGeom prst="rect">
            <a:avLst/>
          </a:prstGeom>
          <a:noFill/>
        </p:spPr>
        <p:txBody>
          <a:bodyPr wrap="square" rtlCol="0">
            <a:spAutoFit/>
          </a:bodyPr>
          <a:lstStyle/>
          <a:p>
            <a:r>
              <a:rPr lang="ja-JP" altLang="en-US" sz="2400" b="1" dirty="0"/>
              <a:t>写真が</a:t>
            </a:r>
            <a:r>
              <a:rPr lang="en-US" altLang="ja-JP" sz="2400" b="1" dirty="0"/>
              <a:t>5</a:t>
            </a:r>
            <a:r>
              <a:rPr lang="ja-JP" altLang="en-US" sz="2400" b="1" dirty="0"/>
              <a:t>か所変化するので見つけてくださいね！</a:t>
            </a:r>
            <a:endParaRPr kumimoji="1" lang="ja-JP" altLang="en-US" sz="2400" b="1" dirty="0"/>
          </a:p>
        </p:txBody>
      </p:sp>
      <p:sp>
        <p:nvSpPr>
          <p:cNvPr id="5" name="テキスト ボックス 4">
            <a:extLst>
              <a:ext uri="{FF2B5EF4-FFF2-40B4-BE49-F238E27FC236}">
                <a16:creationId xmlns:a16="http://schemas.microsoft.com/office/drawing/2014/main" id="{142EFE5E-C814-437C-93BC-6B5A465CA8F9}"/>
              </a:ext>
            </a:extLst>
          </p:cNvPr>
          <p:cNvSpPr txBox="1"/>
          <p:nvPr/>
        </p:nvSpPr>
        <p:spPr>
          <a:xfrm>
            <a:off x="923726" y="3721386"/>
            <a:ext cx="9903300" cy="1938992"/>
          </a:xfrm>
          <a:prstGeom prst="rect">
            <a:avLst/>
          </a:prstGeom>
          <a:noFill/>
        </p:spPr>
        <p:txBody>
          <a:bodyPr wrap="square" rtlCol="0">
            <a:spAutoFit/>
          </a:bodyPr>
          <a:lstStyle/>
          <a:p>
            <a:r>
              <a:rPr kumimoji="1" lang="en-US" altLang="ja-JP" sz="2000" b="1" dirty="0">
                <a:latin typeface="游ゴシック Light" panose="020B0300000000000000" pitchFamily="50" charset="-128"/>
                <a:ea typeface="游ゴシック Light" panose="020B0300000000000000" pitchFamily="50" charset="-128"/>
              </a:rPr>
              <a:t>7</a:t>
            </a:r>
            <a:r>
              <a:rPr kumimoji="1" lang="ja-JP" altLang="en-US" sz="2000" b="1" dirty="0">
                <a:latin typeface="游ゴシック Light" panose="020B0300000000000000" pitchFamily="50" charset="-128"/>
                <a:ea typeface="游ゴシック Light" panose="020B0300000000000000" pitchFamily="50" charset="-128"/>
              </a:rPr>
              <a:t>世紀から</a:t>
            </a:r>
            <a:r>
              <a:rPr kumimoji="1" lang="en-US" altLang="ja-JP" sz="2000" b="1" dirty="0">
                <a:latin typeface="游ゴシック Light" panose="020B0300000000000000" pitchFamily="50" charset="-128"/>
                <a:ea typeface="游ゴシック Light" panose="020B0300000000000000" pitchFamily="50" charset="-128"/>
              </a:rPr>
              <a:t>9</a:t>
            </a:r>
            <a:r>
              <a:rPr kumimoji="1" lang="ja-JP" altLang="en-US" sz="2000" b="1" dirty="0">
                <a:latin typeface="游ゴシック Light" panose="020B0300000000000000" pitchFamily="50" charset="-128"/>
                <a:ea typeface="游ゴシック Light" panose="020B0300000000000000" pitchFamily="50" charset="-128"/>
              </a:rPr>
              <a:t>世紀にかけて吐蕃の首都が置かれていていた町で、チベット仏教の聖地となっています。</a:t>
            </a:r>
            <a:endParaRPr kumimoji="1" lang="en-US" altLang="ja-JP" sz="2000" b="1" dirty="0">
              <a:latin typeface="游ゴシック Light" panose="020B0300000000000000" pitchFamily="50" charset="-128"/>
              <a:ea typeface="游ゴシック Light" panose="020B0300000000000000" pitchFamily="50" charset="-128"/>
            </a:endParaRPr>
          </a:p>
          <a:p>
            <a:r>
              <a:rPr lang="ja-JP" altLang="en-US" sz="2000" b="1" dirty="0">
                <a:latin typeface="游ゴシック Light" panose="020B0300000000000000" pitchFamily="50" charset="-128"/>
                <a:ea typeface="游ゴシック Light" panose="020B0300000000000000" pitchFamily="50" charset="-128"/>
              </a:rPr>
              <a:t>ラサ市内の紅山の山頂に築かれたポタラ宮はチベット仏教の総本山ともなっており、ダライ・ラマの居住地ともなりました。</a:t>
            </a:r>
            <a:endParaRPr kumimoji="1" lang="en-US" altLang="ja-JP" sz="2000" b="1" dirty="0">
              <a:latin typeface="游ゴシック Light" panose="020B0300000000000000" pitchFamily="50" charset="-128"/>
              <a:ea typeface="游ゴシック Light" panose="020B0300000000000000" pitchFamily="50" charset="-128"/>
            </a:endParaRPr>
          </a:p>
          <a:p>
            <a:r>
              <a:rPr lang="ja-JP" altLang="en-US" sz="2000" b="1" dirty="0">
                <a:latin typeface="游ゴシック Light" panose="020B0300000000000000" pitchFamily="50" charset="-128"/>
                <a:ea typeface="游ゴシック Light" panose="020B0300000000000000" pitchFamily="50" charset="-128"/>
              </a:rPr>
              <a:t>９層からなるポタラ宮の宮殿主桜におよそ１０００にも及ぶ部屋があり宮殿周辺にはいくつかのチベット仏教寺院があります。</a:t>
            </a:r>
            <a:endParaRPr kumimoji="1" lang="ja-JP" altLang="en-US" sz="2000" b="1" dirty="0">
              <a:latin typeface="游ゴシック Light" panose="020B0300000000000000" pitchFamily="50" charset="-128"/>
              <a:ea typeface="游ゴシック Light" panose="020B0300000000000000" pitchFamily="50" charset="-128"/>
            </a:endParaRPr>
          </a:p>
        </p:txBody>
      </p:sp>
      <p:pic>
        <p:nvPicPr>
          <p:cNvPr id="8" name="星めぐりの歌 映画「あなたへ」より">
            <a:hlinkClick r:id="" action="ppaction://media"/>
            <a:extLst>
              <a:ext uri="{FF2B5EF4-FFF2-40B4-BE49-F238E27FC236}">
                <a16:creationId xmlns:a16="http://schemas.microsoft.com/office/drawing/2014/main" id="{FDF3348F-C2F8-4AAF-A515-0F9FF7046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1161" y="3099971"/>
            <a:ext cx="609600" cy="609600"/>
          </a:xfrm>
          <a:prstGeom prst="rect">
            <a:avLst/>
          </a:prstGeom>
        </p:spPr>
      </p:pic>
      <p:pic>
        <p:nvPicPr>
          <p:cNvPr id="9" name="星めぐりの歌 映画「あなたへ」より">
            <a:hlinkClick r:id="" action="ppaction://media"/>
            <a:extLst>
              <a:ext uri="{FF2B5EF4-FFF2-40B4-BE49-F238E27FC236}">
                <a16:creationId xmlns:a16="http://schemas.microsoft.com/office/drawing/2014/main" id="{D59B590D-ED2D-4AE1-8133-3CF060A839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1161" y="3078740"/>
            <a:ext cx="609600" cy="6096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494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audio>
              <p:cMediaNode vol="80000" numSld="999" showWhenStopped="0">
                <p:cTn id="17" repeatCount="indefinite"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草, 屋外, 建物, 道路 が含まれている画像&#10;&#10;自動的に生成された説明">
            <a:extLst>
              <a:ext uri="{FF2B5EF4-FFF2-40B4-BE49-F238E27FC236}">
                <a16:creationId xmlns:a16="http://schemas.microsoft.com/office/drawing/2014/main" id="{FC613D32-B064-4502-AC2D-AF7B72D7351A}"/>
              </a:ext>
            </a:extLst>
          </p:cNvPr>
          <p:cNvPicPr>
            <a:picLocks noChangeAspect="1"/>
          </p:cNvPicPr>
          <p:nvPr/>
        </p:nvPicPr>
        <p:blipFill rotWithShape="1">
          <a:blip r:embed="rId2">
            <a:extLst>
              <a:ext uri="{28A0092B-C50C-407E-A947-70E740481C1C}">
                <a14:useLocalDpi xmlns:a14="http://schemas.microsoft.com/office/drawing/2010/main" val="0"/>
              </a:ext>
            </a:extLst>
          </a:blip>
          <a:srcRect t="397" b="15095"/>
          <a:stretch/>
        </p:blipFill>
        <p:spPr>
          <a:xfrm>
            <a:off x="0" y="0"/>
            <a:ext cx="12192000" cy="6858000"/>
          </a:xfrm>
          <a:prstGeom prst="rect">
            <a:avLst/>
          </a:prstGeom>
        </p:spPr>
      </p:pic>
      <p:pic>
        <p:nvPicPr>
          <p:cNvPr id="4" name="図 3" descr="飛行機 が含まれている画像&#10;&#10;自動的に生成された説明">
            <a:extLst>
              <a:ext uri="{FF2B5EF4-FFF2-40B4-BE49-F238E27FC236}">
                <a16:creationId xmlns:a16="http://schemas.microsoft.com/office/drawing/2014/main" id="{052E837E-086B-4368-A7A4-536CB02BA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3920" y="2712796"/>
            <a:ext cx="868480" cy="330849"/>
          </a:xfrm>
          <a:prstGeom prst="rect">
            <a:avLst/>
          </a:prstGeom>
        </p:spPr>
      </p:pic>
      <p:pic>
        <p:nvPicPr>
          <p:cNvPr id="6" name="図 5" descr="バイクに乗る男性&#10;&#10;自動的に生成された説明">
            <a:extLst>
              <a:ext uri="{FF2B5EF4-FFF2-40B4-BE49-F238E27FC236}">
                <a16:creationId xmlns:a16="http://schemas.microsoft.com/office/drawing/2014/main" id="{95DAF6B0-CDFA-424A-A22D-3EADCC27A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004" y="5684654"/>
            <a:ext cx="892908" cy="612280"/>
          </a:xfrm>
          <a:prstGeom prst="rect">
            <a:avLst/>
          </a:prstGeom>
        </p:spPr>
      </p:pic>
      <p:pic>
        <p:nvPicPr>
          <p:cNvPr id="8" name="図 7" descr="動物 が含まれている画像&#10;&#10;自動的に生成された説明">
            <a:extLst>
              <a:ext uri="{FF2B5EF4-FFF2-40B4-BE49-F238E27FC236}">
                <a16:creationId xmlns:a16="http://schemas.microsoft.com/office/drawing/2014/main" id="{F1BBFB20-BF66-4661-B593-7027BE715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7087" y="3167174"/>
            <a:ext cx="613789" cy="613789"/>
          </a:xfrm>
          <a:prstGeom prst="rect">
            <a:avLst/>
          </a:prstGeom>
        </p:spPr>
      </p:pic>
      <p:pic>
        <p:nvPicPr>
          <p:cNvPr id="10" name="図 9" descr="人, 持つ, 立つ, 男 が含まれている画像&#10;&#10;自動的に生成された説明">
            <a:extLst>
              <a:ext uri="{FF2B5EF4-FFF2-40B4-BE49-F238E27FC236}">
                <a16:creationId xmlns:a16="http://schemas.microsoft.com/office/drawing/2014/main" id="{CCAB6849-D8FD-4A08-BC47-0B08D589F5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891" y="5684654"/>
            <a:ext cx="666629" cy="1141548"/>
          </a:xfrm>
          <a:prstGeom prst="rect">
            <a:avLst/>
          </a:prstGeom>
        </p:spPr>
      </p:pic>
      <p:pic>
        <p:nvPicPr>
          <p:cNvPr id="12" name="図 11" descr="バスに乗り込む人々&#10;&#10;自動的に生成された説明">
            <a:extLst>
              <a:ext uri="{FF2B5EF4-FFF2-40B4-BE49-F238E27FC236}">
                <a16:creationId xmlns:a16="http://schemas.microsoft.com/office/drawing/2014/main" id="{A941A5C0-11A3-4FAF-8DA8-4FAFB71497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491508" y="5537387"/>
            <a:ext cx="1090892" cy="612280"/>
          </a:xfrm>
          <a:prstGeom prst="rect">
            <a:avLst/>
          </a:prstGeom>
        </p:spPr>
      </p:pic>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0"/>
                                        <p:tgtEl>
                                          <p:spTgt spid="4"/>
                                        </p:tgtEl>
                                      </p:cBhvr>
                                    </p:animEffect>
                                  </p:childTnLst>
                                </p:cTn>
                              </p:par>
                              <p:par>
                                <p:cTn id="8" presetID="10" presetClass="entr" presetSubtype="0" fill="hold" nodeType="withEffect">
                                  <p:stCondLst>
                                    <p:cond delay="6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0"/>
                                        <p:tgtEl>
                                          <p:spTgt spid="6"/>
                                        </p:tgtEl>
                                      </p:cBhvr>
                                    </p:animEffect>
                                  </p:childTnLst>
                                </p:cTn>
                              </p:par>
                              <p:par>
                                <p:cTn id="11" presetID="10" presetClass="entr" presetSubtype="0" fill="hold" nodeType="withEffect">
                                  <p:stCondLst>
                                    <p:cond delay="9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0"/>
                                        <p:tgtEl>
                                          <p:spTgt spid="8"/>
                                        </p:tgtEl>
                                      </p:cBhvr>
                                    </p:animEffect>
                                  </p:childTnLst>
                                </p:cTn>
                              </p:par>
                              <p:par>
                                <p:cTn id="14" presetID="10" presetClass="entr" presetSubtype="0" fill="hold" nodeType="withEffect">
                                  <p:stCondLst>
                                    <p:cond delay="1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0"/>
                                        <p:tgtEl>
                                          <p:spTgt spid="10"/>
                                        </p:tgtEl>
                                      </p:cBhvr>
                                    </p:animEffect>
                                  </p:childTnLst>
                                </p:cTn>
                              </p:par>
                              <p:par>
                                <p:cTn id="17" presetID="10" presetClass="entr" presetSubtype="0" fill="hold" nodeType="withEffect">
                                  <p:stCondLst>
                                    <p:cond delay="15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a:solidFill>
                  <a:srgbClr val="00B050"/>
                </a:solidFill>
              </a:rPr>
              <a:t>ラマのポタラ宮の</a:t>
            </a:r>
            <a:r>
              <a:rPr lang="ja-JP" altLang="en-US" sz="2800" b="1" dirty="0">
                <a:solidFill>
                  <a:srgbClr val="00B050"/>
                </a:solidFill>
              </a:rPr>
              <a:t>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180</Words>
  <Application>Microsoft Office PowerPoint</Application>
  <PresentationFormat>ワイド画面</PresentationFormat>
  <Paragraphs>24</Paragraphs>
  <Slides>4</Slides>
  <Notes>0</Notes>
  <HiddenSlides>0</HiddenSlides>
  <MMClips>2</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AR Pゴシック体S</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mitsugu</cp:lastModifiedBy>
  <cp:revision>79</cp:revision>
  <dcterms:created xsi:type="dcterms:W3CDTF">2019-06-08T04:33:07Z</dcterms:created>
  <dcterms:modified xsi:type="dcterms:W3CDTF">2020-07-08T00:33:13Z</dcterms:modified>
</cp:coreProperties>
</file>