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万里の長城（中国）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3111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489835" y="2967335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写真が６か所変化するので見つけてくださいね！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BA6E3B-C354-4ADC-A8EF-1DF47D38FEF8}"/>
              </a:ext>
            </a:extLst>
          </p:cNvPr>
          <p:cNvSpPr txBox="1"/>
          <p:nvPr/>
        </p:nvSpPr>
        <p:spPr>
          <a:xfrm>
            <a:off x="1807054" y="3601608"/>
            <a:ext cx="8757373" cy="254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/>
              <a:t>万里の長城は、中華人民共和国に存在する城壁の遺跡である。文化遺産に登録されており、</a:t>
            </a:r>
            <a:r>
              <a:rPr lang="en-US" altLang="ja-JP" b="1" dirty="0"/>
              <a:t>2007</a:t>
            </a:r>
            <a:r>
              <a:rPr lang="ja-JP" altLang="en-US" b="1" dirty="0"/>
              <a:t>年には新・世界七不思議にも選ばれている。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長城の城壁は、中国が統一された秦の始皇帝の時代に、「匈奴</a:t>
            </a:r>
            <a:r>
              <a:rPr lang="ja-JP" altLang="en-US" sz="1200" b="1" dirty="0"/>
              <a:t>（きょうど）</a:t>
            </a:r>
            <a:r>
              <a:rPr lang="ja-JP" altLang="en-US" b="1" dirty="0"/>
              <a:t>」の侵略から領土を守るために建設され、その後、城壁は拡大と延長を繰り返し、明朝の時代に完成したといわれています。現存する人工壁の延長は</a:t>
            </a:r>
            <a:r>
              <a:rPr lang="en-US" altLang="ja-JP" b="1" dirty="0"/>
              <a:t>6,259</a:t>
            </a:r>
            <a:r>
              <a:rPr lang="ja-JP" altLang="en-US" b="1" dirty="0"/>
              <a:t>㎞である。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中国旅行では欠かせない観光スポットです。</a:t>
            </a:r>
          </a:p>
        </p:txBody>
      </p:sp>
      <p:pic>
        <p:nvPicPr>
          <p:cNvPr id="8" name="北京旅行 万里の長城（八達嶺）">
            <a:hlinkClick r:id="" action="ppaction://media"/>
            <a:extLst>
              <a:ext uri="{FF2B5EF4-FFF2-40B4-BE49-F238E27FC236}">
                <a16:creationId xmlns:a16="http://schemas.microsoft.com/office/drawing/2014/main" id="{C28BC00D-11B3-4A24-884B-720465CBF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5882" y="3185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8CB62A-640C-405D-8BEF-09FDCA176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b="64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948C3F-358A-46E7-955E-5D096431FF71}"/>
              </a:ext>
            </a:extLst>
          </p:cNvPr>
          <p:cNvSpPr txBox="1"/>
          <p:nvPr/>
        </p:nvSpPr>
        <p:spPr>
          <a:xfrm>
            <a:off x="1434438" y="170566"/>
            <a:ext cx="1013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  <a:cs typeface="Arial Unicode MS" panose="020B0604020202020204" pitchFamily="50" charset="-128"/>
              </a:rPr>
              <a:t>6</a:t>
            </a:r>
            <a:r>
              <a:rPr kumimoji="1" lang="ja-JP" altLang="en-US" sz="2400" b="1" dirty="0">
                <a:latin typeface="+mn-ea"/>
                <a:cs typeface="Arial Unicode MS" panose="020B0604020202020204" pitchFamily="50" charset="-128"/>
              </a:rPr>
              <a:t>つの変化</a:t>
            </a:r>
            <a:r>
              <a:rPr lang="ja-JP" altLang="en-US" sz="2400" b="1" dirty="0">
                <a:latin typeface="+mn-ea"/>
                <a:cs typeface="Arial Unicode MS" panose="020B0604020202020204" pitchFamily="50" charset="-128"/>
              </a:rPr>
              <a:t>は分かりましたか？　</a:t>
            </a:r>
            <a:r>
              <a:rPr kumimoji="1" lang="ja-JP" altLang="en-US" sz="2400" b="1" dirty="0">
                <a:latin typeface="+mn-ea"/>
                <a:cs typeface="Arial Unicode MS" panose="020B0604020202020204" pitchFamily="50" charset="-128"/>
              </a:rPr>
              <a:t>クリックすると次の画面に進みます。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7623816-16F1-44CC-8F65-FED78564D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103">
            <a:off x="565307" y="5135344"/>
            <a:ext cx="1349924" cy="21283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461B12A-6016-4E1D-AB52-F3753222E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41" y="3501900"/>
            <a:ext cx="530786" cy="7530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5151EA2-C127-4ACB-9D2D-6CD791A6E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69" y="1720042"/>
            <a:ext cx="710362" cy="53277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B19B726-077D-48B4-A7AB-E1B9DE987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40" y="4953240"/>
            <a:ext cx="1574603" cy="193015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756A7D1-89E2-4C6A-A8C7-9CE670F70F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51" y="5804458"/>
            <a:ext cx="2141069" cy="110434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A0438DC-3622-446D-BF30-34A17CF3A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13" y="4254982"/>
            <a:ext cx="472707" cy="5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現れた変化は６つです、全部わかりましたか？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万里の長城の観光はいかがでしたか？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226</Words>
  <Application>Microsoft Office PowerPoint</Application>
  <PresentationFormat>ワイド画面</PresentationFormat>
  <Paragraphs>25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77</cp:revision>
  <dcterms:created xsi:type="dcterms:W3CDTF">2019-06-08T04:33:07Z</dcterms:created>
  <dcterms:modified xsi:type="dcterms:W3CDTF">2020-07-07T02:41:59Z</dcterms:modified>
</cp:coreProperties>
</file>