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6" r:id="rId4"/>
    <p:sldId id="257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01F7F8-856B-48B1-A950-44CE46F7E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8E288F6-1A22-444A-BF11-96C361EB2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4ACA382-7267-46AE-B7F4-B19EC2824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F070-8541-461C-A715-6AA864F63F80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BDA38D2-74EE-4E32-A059-331D95D22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3D1D0EC-49CB-4947-9455-DD4EB78F7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BE8B-5AF8-48FE-BFAD-07F733EB0E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1845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F5E9F7-7EAD-4F3E-8162-81B1395AF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AAE2D52-843C-413C-818B-014D0A945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4571E9-98D1-4B33-BE89-2DF9A95F7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F070-8541-461C-A715-6AA864F63F80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C8C118F-5A04-4F32-90F9-AA6D361C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82E3B73-BF73-43F7-9FAB-9F758A33D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BE8B-5AF8-48FE-BFAD-07F733EB0E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0659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C0931EA-FB8A-43AA-A80A-EDF6E28760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2F6BC57-8D1E-42AB-9C6A-40DA1F7876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3E8915A-4FB8-4E41-88F7-6ACDFA570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F070-8541-461C-A715-6AA864F63F80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322B772-8BF3-4CC6-949F-0116360CB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994E95-89C8-4E49-857D-41E5F5527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BE8B-5AF8-48FE-BFAD-07F733EB0E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1211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EA928D-08BA-4576-9E5C-CAA2DE1A7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E7D8D3-7148-4A6F-8C3F-B3F79F03A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73E73D2-AB58-40BA-BB8B-1BDD3EB70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F070-8541-461C-A715-6AA864F63F80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EA01030-D2B6-4ED5-BF64-1ED7D3C2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B12E456-DDBF-4947-8737-0FFE0128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BE8B-5AF8-48FE-BFAD-07F733EB0E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2102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ADF34E-18FA-4388-93AD-434DEC57A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743F2C5-8D15-47A6-A25D-328407E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FDEC947-B6A0-49FE-A77B-9E899B0E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F070-8541-461C-A715-6AA864F63F80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F153A7-5D36-4644-A4FD-017FC6E5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5519963-A06B-4F68-846B-D09DEB6D2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BE8B-5AF8-48FE-BFAD-07F733EB0E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6192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B46978-4187-4327-8061-7B8FE140D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03569BF-6DDC-4258-889B-E0B62CFCBC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0BBCF9D-ED1D-4F22-913F-33CEA633F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DB67A05-9FDD-4C1F-888F-EB0297E1C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F070-8541-461C-A715-6AA864F63F80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58A93E9-CB36-4D70-907C-BA07E45C4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4937FEC-B8F0-45BD-81E5-6B6EB6EA1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BE8B-5AF8-48FE-BFAD-07F733EB0E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2225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6D756F-9CF0-4D9A-8F47-3739A3D51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38F7253-CFE7-4CA5-91B5-8252DFBB6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2C424F6-107C-4B63-BF05-BD6DD3F84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3D480A6-CDEB-491A-963C-EC5B76C36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C01E235-3CFC-4C86-A266-EABADD0A56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B0EDD36-F9F3-46AF-A4A2-DB56871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F070-8541-461C-A715-6AA864F63F80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E24E9DB-1DFF-430D-A502-C1A5DBF4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0D103F6-74CC-457B-9A3B-8722AA49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BE8B-5AF8-48FE-BFAD-07F733EB0E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9930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13B9EB-50E2-4581-90CB-CC4232527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239D9AC-3E96-48A1-A83C-973006F11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F070-8541-461C-A715-6AA864F63F80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42B776C-80C3-4628-A3B9-0190A419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9CDB3C7-2CDE-472E-A649-38BBBA9C4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BE8B-5AF8-48FE-BFAD-07F733EB0E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2254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FF8AD41-90BE-4402-84DB-5D38A2BD6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F070-8541-461C-A715-6AA864F63F80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AE11C9E-2629-4782-AC76-058FF1735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D26B3B-FE6B-4407-8F51-AAE15364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BE8B-5AF8-48FE-BFAD-07F733EB0E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0296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637A00-9F87-4760-BEED-9DD9BDDBE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7A72D2E-CE9C-45F1-8839-7FAC75A83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CDFF65C-F41A-4A7B-A226-FBF617980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5EAA21B-0C88-497D-B8A0-71853B5E0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F070-8541-461C-A715-6AA864F63F80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4564752-FE2C-4DCE-9AFA-4150EEA63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E635F99-8768-4910-BEAA-8A815AB6F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BE8B-5AF8-48FE-BFAD-07F733EB0E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6172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AB1BB7-9813-4EFE-9262-33522984A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0CBAA81-EFD0-4E4E-936D-54A45E092F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77B69E6-C7F4-4D17-83A4-BBA11DE4B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D777FB6-B2CC-4FEF-B4E4-FA2893FC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BF070-8541-461C-A715-6AA864F63F80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BAA1C19-3F6D-45EB-9539-017F1B9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45205AE-0315-4CB6-8B1A-5852CBBFB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4BE8B-5AF8-48FE-BFAD-07F733EB0E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9569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2838F77-CBF3-45FE-A567-38C2EC55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88BCF47-0F7B-4CD4-BF16-DA29EE28F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3F55F02-AC86-4EC8-A634-20A9FE9EDC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BF070-8541-461C-A715-6AA864F63F80}" type="datetimeFigureOut">
              <a:rPr kumimoji="1" lang="ja-JP" altLang="en-US" smtClean="0"/>
              <a:t>2019/6/28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CFC7EE0-F55E-485E-9112-12BF5B7E0F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183567E-1214-4F5B-BDA2-ED995BE19B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4BE8B-5AF8-48FE-BFAD-07F733EB0E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359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1318394" y="0"/>
            <a:ext cx="9710630" cy="6858000"/>
          </a:xfrm>
          <a:prstGeom prst="rect">
            <a:avLst/>
          </a:prstGeom>
          <a:solidFill>
            <a:srgbClr val="ECE7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1" name="正方形/長方形 20"/>
          <p:cNvSpPr/>
          <p:nvPr/>
        </p:nvSpPr>
        <p:spPr>
          <a:xfrm>
            <a:off x="1318394" y="21438"/>
            <a:ext cx="9706756" cy="261948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495485" y="774804"/>
            <a:ext cx="5491658" cy="1058964"/>
          </a:xfrm>
          <a:prstGeom prst="doubleWave">
            <a:avLst/>
          </a:prstGeom>
          <a:gradFill>
            <a:gsLst>
              <a:gs pos="51000">
                <a:srgbClr val="F4BA02"/>
              </a:gs>
              <a:gs pos="0">
                <a:srgbClr val="FEE8A0"/>
              </a:gs>
              <a:gs pos="100000">
                <a:srgbClr val="FEE168"/>
              </a:gs>
            </a:gsLst>
            <a:lin ang="4800000" scaled="0"/>
          </a:gradFill>
          <a:effectLst>
            <a:outerShdw blurRad="241300" dist="241300" dir="1800000" algn="tl" rotWithShape="0">
              <a:prstClr val="black">
                <a:alpha val="40000"/>
              </a:prstClr>
            </a:outerShdw>
          </a:effectLst>
        </p:spPr>
        <p:txBody>
          <a:bodyPr wrap="square" tIns="0" bIns="163293" rtlCol="0" anchor="ctr" anchorCtr="1">
            <a:spAutoFit/>
          </a:bodyPr>
          <a:lstStyle/>
          <a:p>
            <a:pPr algn="ctr"/>
            <a:endParaRPr lang="en-US" altLang="ja-JP" sz="907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32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アンコール・ワット（カンボジア）</a:t>
            </a:r>
            <a:endParaRPr lang="en-US" altLang="ja-JP" sz="32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649955" y="2948209"/>
            <a:ext cx="6282489" cy="444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画像の一部が変化していきます</a:t>
            </a:r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どこが変わっているのでしょう？</a:t>
            </a:r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54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答えは５か所あります！</a:t>
            </a:r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54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カンボジア世界遺産のアンコール・ワットです　</a:t>
            </a:r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54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カンボジアで大流行のＡＫＢの</a:t>
            </a:r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54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恋するフォーチュンクッキーを聴きながら</a:t>
            </a:r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54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答えを見つけてね</a:t>
            </a:r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en-US" altLang="ja-JP" sz="254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443714" y="6216644"/>
            <a:ext cx="2694970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54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クリックして問題へ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E2A8E78-A83D-4551-A8BC-242A395D5EA4}"/>
              </a:ext>
            </a:extLst>
          </p:cNvPr>
          <p:cNvSpPr txBox="1"/>
          <p:nvPr/>
        </p:nvSpPr>
        <p:spPr>
          <a:xfrm>
            <a:off x="3495485" y="2104675"/>
            <a:ext cx="491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</a:rPr>
              <a:t>ロダン・パソコン・スクール　脳トレクイズ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1723F51-49AD-4676-8697-C4BEA92A7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97" y="363930"/>
            <a:ext cx="1685401" cy="225009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6FCB10A-9C11-4F21-B22D-EC1B78B31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9458" y="359775"/>
            <a:ext cx="1685401" cy="2250097"/>
          </a:xfrm>
          <a:prstGeom prst="rect">
            <a:avLst/>
          </a:prstGeom>
        </p:spPr>
      </p:pic>
      <p:pic>
        <p:nvPicPr>
          <p:cNvPr id="4" name="BNK48 恋するフォーチュンクッキー ">
            <a:hlinkClick r:id="" action="ppaction://media"/>
            <a:extLst>
              <a:ext uri="{FF2B5EF4-FFF2-40B4-BE49-F238E27FC236}">
                <a16:creationId xmlns:a16="http://schemas.microsoft.com/office/drawing/2014/main" id="{0BF2D916-AFBB-45CF-BDDE-EE5E37306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0FFC150-C759-4ABB-A06B-0917BFC96734}"/>
              </a:ext>
            </a:extLst>
          </p:cNvPr>
          <p:cNvSpPr txBox="1"/>
          <p:nvPr/>
        </p:nvSpPr>
        <p:spPr>
          <a:xfrm>
            <a:off x="3139004" y="179585"/>
            <a:ext cx="5793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chemeClr val="bg1">
                    <a:lumMod val="95000"/>
                  </a:schemeClr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世界遺産巡りの旅</a:t>
            </a:r>
          </a:p>
        </p:txBody>
      </p:sp>
    </p:spTree>
    <p:extLst>
      <p:ext uri="{BB962C8B-B14F-4D97-AF65-F5344CB8AC3E}">
        <p14:creationId xmlns:p14="http://schemas.microsoft.com/office/powerpoint/2010/main" val="211604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246291" y="0"/>
            <a:ext cx="969941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grpSp>
        <p:nvGrpSpPr>
          <p:cNvPr id="5" name="グループ化 4"/>
          <p:cNvGrpSpPr/>
          <p:nvPr/>
        </p:nvGrpSpPr>
        <p:grpSpPr>
          <a:xfrm>
            <a:off x="1280046" y="-10870"/>
            <a:ext cx="9699419" cy="6858000"/>
            <a:chOff x="0" y="0"/>
            <a:chExt cx="10691813" cy="7559675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6" name="正方形/長方形 5"/>
            <p:cNvSpPr/>
            <p:nvPr/>
          </p:nvSpPr>
          <p:spPr>
            <a:xfrm>
              <a:off x="0" y="0"/>
              <a:ext cx="10691813" cy="75596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33"/>
            </a:p>
          </p:txBody>
        </p:sp>
        <p:cxnSp>
          <p:nvCxnSpPr>
            <p:cNvPr id="7" name="直線コネクタ 6"/>
            <p:cNvCxnSpPr>
              <a:stCxn id="6" idx="0"/>
            </p:cNvCxnSpPr>
            <p:nvPr/>
          </p:nvCxnSpPr>
          <p:spPr>
            <a:xfrm>
              <a:off x="5345907" y="0"/>
              <a:ext cx="0" cy="7559674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>
              <a:stCxn id="6" idx="1"/>
            </p:cNvCxnSpPr>
            <p:nvPr/>
          </p:nvCxnSpPr>
          <p:spPr>
            <a:xfrm flipV="1">
              <a:off x="0" y="3779836"/>
              <a:ext cx="10691813" cy="2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グループ化 61"/>
          <p:cNvGrpSpPr/>
          <p:nvPr/>
        </p:nvGrpSpPr>
        <p:grpSpPr>
          <a:xfrm>
            <a:off x="4109940" y="1427159"/>
            <a:ext cx="4010788" cy="3981942"/>
            <a:chOff x="-7129806" y="1277063"/>
            <a:chExt cx="5076510" cy="5040000"/>
          </a:xfrm>
        </p:grpSpPr>
        <p:sp>
          <p:nvSpPr>
            <p:cNvPr id="63" name="テキスト ボックス 62"/>
            <p:cNvSpPr txBox="1"/>
            <p:nvPr/>
          </p:nvSpPr>
          <p:spPr>
            <a:xfrm>
              <a:off x="-7129806" y="1491208"/>
              <a:ext cx="5034515" cy="4417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268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" pitchFamily="18" charset="0"/>
                  <a:ea typeface="メイリオ" pitchFamily="50" charset="-128"/>
                </a:rPr>
                <a:t>3</a:t>
              </a:r>
              <a:endParaRPr lang="ja-JP" altLang="en-US" sz="2268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" pitchFamily="18" charset="0"/>
                <a:ea typeface="メイリオ" pitchFamily="50" charset="-128"/>
              </a:endParaRPr>
            </a:p>
          </p:txBody>
        </p:sp>
        <p:sp>
          <p:nvSpPr>
            <p:cNvPr id="64" name="円/楕円​​ 108"/>
            <p:cNvSpPr/>
            <p:nvPr/>
          </p:nvSpPr>
          <p:spPr>
            <a:xfrm>
              <a:off x="-7093296" y="1277063"/>
              <a:ext cx="5040000" cy="5040000"/>
            </a:xfrm>
            <a:prstGeom prst="ellipse">
              <a:avLst/>
            </a:prstGeom>
            <a:noFill/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33">
                <a:latin typeface="Century" pitchFamily="18" charset="0"/>
              </a:endParaRPr>
            </a:p>
          </p:txBody>
        </p:sp>
      </p:grpSp>
      <p:grpSp>
        <p:nvGrpSpPr>
          <p:cNvPr id="65" name="グループ化 64"/>
          <p:cNvGrpSpPr/>
          <p:nvPr/>
        </p:nvGrpSpPr>
        <p:grpSpPr>
          <a:xfrm>
            <a:off x="4105475" y="1427159"/>
            <a:ext cx="3999728" cy="3981942"/>
            <a:chOff x="-7115807" y="1277063"/>
            <a:chExt cx="5062511" cy="5040000"/>
          </a:xfrm>
        </p:grpSpPr>
        <p:sp>
          <p:nvSpPr>
            <p:cNvPr id="66" name="テキスト ボックス 65"/>
            <p:cNvSpPr txBox="1"/>
            <p:nvPr/>
          </p:nvSpPr>
          <p:spPr>
            <a:xfrm>
              <a:off x="-7115807" y="1491208"/>
              <a:ext cx="5034513" cy="4417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268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" pitchFamily="18" charset="0"/>
                  <a:ea typeface="メイリオ" pitchFamily="50" charset="-128"/>
                </a:rPr>
                <a:t>2</a:t>
              </a:r>
              <a:endParaRPr lang="ja-JP" altLang="en-US" sz="2268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" pitchFamily="18" charset="0"/>
                <a:ea typeface="メイリオ" pitchFamily="50" charset="-128"/>
              </a:endParaRPr>
            </a:p>
          </p:txBody>
        </p:sp>
        <p:sp>
          <p:nvSpPr>
            <p:cNvPr id="67" name="円/楕円​​ 108"/>
            <p:cNvSpPr/>
            <p:nvPr/>
          </p:nvSpPr>
          <p:spPr>
            <a:xfrm>
              <a:off x="-7093296" y="1277063"/>
              <a:ext cx="5040000" cy="5040000"/>
            </a:xfrm>
            <a:prstGeom prst="ellipse">
              <a:avLst/>
            </a:prstGeom>
            <a:noFill/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33">
                <a:latin typeface="Century" pitchFamily="18" charset="0"/>
              </a:endParaRPr>
            </a:p>
          </p:txBody>
        </p:sp>
      </p:grpSp>
      <p:grpSp>
        <p:nvGrpSpPr>
          <p:cNvPr id="68" name="グループ化 67"/>
          <p:cNvGrpSpPr/>
          <p:nvPr/>
        </p:nvGrpSpPr>
        <p:grpSpPr>
          <a:xfrm>
            <a:off x="4082280" y="1427159"/>
            <a:ext cx="4027439" cy="3981942"/>
            <a:chOff x="-7150881" y="1277063"/>
            <a:chExt cx="5097585" cy="5040000"/>
          </a:xfrm>
        </p:grpSpPr>
        <p:sp>
          <p:nvSpPr>
            <p:cNvPr id="69" name="テキスト ボックス 68"/>
            <p:cNvSpPr txBox="1"/>
            <p:nvPr/>
          </p:nvSpPr>
          <p:spPr>
            <a:xfrm>
              <a:off x="-7150881" y="1491208"/>
              <a:ext cx="5034514" cy="44175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268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" pitchFamily="18" charset="0"/>
                  <a:ea typeface="メイリオ" pitchFamily="50" charset="-128"/>
                </a:rPr>
                <a:t>1</a:t>
              </a:r>
              <a:endParaRPr lang="ja-JP" altLang="en-US" sz="2268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" pitchFamily="18" charset="0"/>
                <a:ea typeface="メイリオ" pitchFamily="50" charset="-128"/>
              </a:endParaRPr>
            </a:p>
          </p:txBody>
        </p:sp>
        <p:sp>
          <p:nvSpPr>
            <p:cNvPr id="70" name="円/楕円​​ 108"/>
            <p:cNvSpPr/>
            <p:nvPr/>
          </p:nvSpPr>
          <p:spPr>
            <a:xfrm>
              <a:off x="-7093296" y="1277063"/>
              <a:ext cx="5040000" cy="5040000"/>
            </a:xfrm>
            <a:prstGeom prst="ellipse">
              <a:avLst/>
            </a:prstGeom>
            <a:noFill/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33">
                <a:latin typeface="Century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22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5CA9C4C-BAEB-4173-B001-EFFA6DF5B1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E8721A9-A264-481D-AEAF-765CC5F7A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377" y="2510952"/>
            <a:ext cx="533333" cy="102857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02B062D-E315-4C55-84D2-4383AE036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21" y="1711312"/>
            <a:ext cx="469841" cy="45714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FE9ABDA-59A3-4058-A239-CA35AEF50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22" y="5092921"/>
            <a:ext cx="749206" cy="176507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E1DE5EC-8552-42ED-B32D-5559269CAC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76"/>
          <a:stretch/>
        </p:blipFill>
        <p:spPr>
          <a:xfrm>
            <a:off x="9526812" y="6187044"/>
            <a:ext cx="759311" cy="58782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619E0AC-FEB9-4515-81F1-603C71B328AB}"/>
              </a:ext>
            </a:extLst>
          </p:cNvPr>
          <p:cNvSpPr txBox="1"/>
          <p:nvPr/>
        </p:nvSpPr>
        <p:spPr>
          <a:xfrm>
            <a:off x="1995055" y="296883"/>
            <a:ext cx="9501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アンコール・ワット観光をお楽しみに！　クリックすると次の画面に進みます</a:t>
            </a:r>
            <a:endParaRPr kumimoji="1" lang="en-US" altLang="ja-JP" b="1" dirty="0"/>
          </a:p>
          <a:p>
            <a:r>
              <a:rPr lang="ja-JP" altLang="en-US" b="1" dirty="0"/>
              <a:t>流れている音楽はカンボジアで大流行の「恋するフォーチュンクッキー」です</a:t>
            </a:r>
            <a:endParaRPr lang="en-US" altLang="ja-JP" b="1" dirty="0"/>
          </a:p>
          <a:p>
            <a:r>
              <a:rPr kumimoji="1" lang="ja-JP" altLang="en-US" b="1" dirty="0"/>
              <a:t>現地語で歌っているので音楽を聴きながら、答えを探してね。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8A7BAB8-2532-4753-9D0F-0BA64AC26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943" y="2914714"/>
            <a:ext cx="566638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5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996293-8BB5-45BD-B423-6E0EFE1A5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8445"/>
            <a:ext cx="9144000" cy="2387600"/>
          </a:xfrm>
        </p:spPr>
        <p:txBody>
          <a:bodyPr>
            <a:normAutofit/>
          </a:bodyPr>
          <a:lstStyle/>
          <a:p>
            <a:r>
              <a:rPr lang="ja-JP" altLang="en-US" dirty="0"/>
              <a:t>おわり</a:t>
            </a:r>
            <a:br>
              <a:rPr lang="en-US" altLang="ja-JP" dirty="0"/>
            </a:br>
            <a:r>
              <a:rPr lang="ja-JP" altLang="en-US" sz="2700" dirty="0"/>
              <a:t>ロダン・パソコン・スクール</a:t>
            </a:r>
            <a:br>
              <a:rPr lang="en-US" altLang="ja-JP" sz="2700" dirty="0"/>
            </a:br>
            <a:br>
              <a:rPr lang="en-US" altLang="ja-JP" sz="2700" dirty="0"/>
            </a:br>
            <a:r>
              <a:rPr lang="ja-JP" altLang="en-US" sz="2700" b="1" dirty="0">
                <a:solidFill>
                  <a:srgbClr val="FF0000"/>
                </a:solidFill>
              </a:rPr>
              <a:t>カンボジアのアンコール・ワット観光はいかがでしたか？</a:t>
            </a:r>
            <a:endParaRPr kumimoji="1" lang="ja-JP" altLang="en-US" sz="2700" b="1" dirty="0">
              <a:solidFill>
                <a:srgbClr val="FF0000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D04C966-8097-4DF5-856B-B0BD523F3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87600"/>
          </a:xfrm>
        </p:spPr>
        <p:txBody>
          <a:bodyPr>
            <a:normAutofit/>
          </a:bodyPr>
          <a:lstStyle/>
          <a:p>
            <a:r>
              <a:rPr lang="ja-JP" altLang="en-US" b="1" dirty="0"/>
              <a:t>変化は５か所です、全部わかりましたか？</a:t>
            </a:r>
            <a:endParaRPr lang="en-US" altLang="ja-JP" b="1" dirty="0"/>
          </a:p>
          <a:p>
            <a:r>
              <a:rPr kumimoji="1" lang="ja-JP" altLang="en-US" b="1" dirty="0"/>
              <a:t>分からなかった人は分かるまでチャレンジしてね！！</a:t>
            </a:r>
            <a:endParaRPr kumimoji="1" lang="en-US" altLang="ja-JP" b="1" dirty="0"/>
          </a:p>
          <a:p>
            <a:endParaRPr kumimoji="1" lang="en-US" altLang="ja-JP" b="1" dirty="0"/>
          </a:p>
          <a:p>
            <a:r>
              <a:rPr kumimoji="1" lang="ja-JP" altLang="en-US" b="1" dirty="0"/>
              <a:t>再チャレンジはＥＳＣキーを押してください</a:t>
            </a:r>
            <a:endParaRPr kumimoji="1" lang="en-US" altLang="ja-JP" b="1" dirty="0"/>
          </a:p>
          <a:p>
            <a:r>
              <a:rPr lang="ja-JP" altLang="en-US" b="1" dirty="0"/>
              <a:t>次いで「スライドショー」「最初から」をクリックしてね</a:t>
            </a:r>
            <a:endParaRPr kumimoji="1" lang="en-US" altLang="ja-JP" b="1" dirty="0"/>
          </a:p>
          <a:p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076269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97</Words>
  <Application>Microsoft Office PowerPoint</Application>
  <PresentationFormat>ワイド画面</PresentationFormat>
  <Paragraphs>27</Paragraphs>
  <Slides>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1" baseType="lpstr">
      <vt:lpstr>AR Pゴシック体S</vt:lpstr>
      <vt:lpstr>HGP創英角ｺﾞｼｯｸUB</vt:lpstr>
      <vt:lpstr>游ゴシック</vt:lpstr>
      <vt:lpstr>游ゴシック Light</vt:lpstr>
      <vt:lpstr>Arial</vt:lpstr>
      <vt:lpstr>Century</vt:lpstr>
      <vt:lpstr>Office テーマ</vt:lpstr>
      <vt:lpstr>PowerPoint プレゼンテーション</vt:lpstr>
      <vt:lpstr>PowerPoint プレゼンテーション</vt:lpstr>
      <vt:lpstr>PowerPoint プレゼンテーション</vt:lpstr>
      <vt:lpstr>おわり ロダン・パソコン・スクール  カンボジアのアンコール・ワット観光はいかがでしたか？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澤井 勝之</dc:creator>
  <cp:lastModifiedBy>澤井 勝之</cp:lastModifiedBy>
  <cp:revision>25</cp:revision>
  <dcterms:created xsi:type="dcterms:W3CDTF">2019-06-12T22:53:07Z</dcterms:created>
  <dcterms:modified xsi:type="dcterms:W3CDTF">2019-06-27T23:20:07Z</dcterms:modified>
</cp:coreProperties>
</file>