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0" r:id="rId2"/>
    <p:sldId id="261" r:id="rId3"/>
    <p:sldId id="262" r:id="rId4"/>
    <p:sldId id="257" r:id="rId5"/>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9" autoAdjust="0"/>
    <p:restoredTop sz="94660"/>
  </p:normalViewPr>
  <p:slideViewPr>
    <p:cSldViewPr snapToGrid="0">
      <p:cViewPr varScale="1">
        <p:scale>
          <a:sx n="86" d="100"/>
          <a:sy n="86" d="100"/>
        </p:scale>
        <p:origin x="514" y="4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slide" Target="slides/slide4.xml"/><Relationship Id="rId4" Type="http://schemas.openxmlformats.org/officeDocument/2006/relationships/slide" Target="slides/slide3.xml"/><Relationship Id="rId9"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52E47CA-A4FC-420E-A82E-4A620B41869A}"/>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9353E7A8-FDD5-4EC5-95D8-EDD3ED7D8B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336F07C8-3FAB-47C1-BC90-9257F96803C7}"/>
              </a:ext>
            </a:extLst>
          </p:cNvPr>
          <p:cNvSpPr>
            <a:spLocks noGrp="1"/>
          </p:cNvSpPr>
          <p:nvPr>
            <p:ph type="dt" sz="half" idx="10"/>
          </p:nvPr>
        </p:nvSpPr>
        <p:spPr/>
        <p:txBody>
          <a:bodyPr/>
          <a:lstStyle/>
          <a:p>
            <a:fld id="{640545F6-EDEE-48B0-92A0-15F61C3EE66C}" type="datetimeFigureOut">
              <a:rPr kumimoji="1" lang="ja-JP" altLang="en-US" smtClean="0"/>
              <a:t>2020/7/11</a:t>
            </a:fld>
            <a:endParaRPr kumimoji="1" lang="ja-JP" altLang="en-US"/>
          </a:p>
        </p:txBody>
      </p:sp>
      <p:sp>
        <p:nvSpPr>
          <p:cNvPr id="5" name="フッター プレースホルダー 4">
            <a:extLst>
              <a:ext uri="{FF2B5EF4-FFF2-40B4-BE49-F238E27FC236}">
                <a16:creationId xmlns:a16="http://schemas.microsoft.com/office/drawing/2014/main" id="{E9D052CB-105D-4A5F-AD52-2D6A2BDC1E9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32FE1B6-47F3-4B3D-AA6C-5C6AB10EBAC7}"/>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3949770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B28F36C-363C-453E-94FA-80BF12DC2ABE}"/>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9F4F37CD-0418-48BC-A987-471268C1A477}"/>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05BA2ED-293E-43F1-8026-7D9157BDC3FF}"/>
              </a:ext>
            </a:extLst>
          </p:cNvPr>
          <p:cNvSpPr>
            <a:spLocks noGrp="1"/>
          </p:cNvSpPr>
          <p:nvPr>
            <p:ph type="dt" sz="half" idx="10"/>
          </p:nvPr>
        </p:nvSpPr>
        <p:spPr/>
        <p:txBody>
          <a:bodyPr/>
          <a:lstStyle/>
          <a:p>
            <a:fld id="{640545F6-EDEE-48B0-92A0-15F61C3EE66C}" type="datetimeFigureOut">
              <a:rPr kumimoji="1" lang="ja-JP" altLang="en-US" smtClean="0"/>
              <a:t>2020/7/11</a:t>
            </a:fld>
            <a:endParaRPr kumimoji="1" lang="ja-JP" altLang="en-US"/>
          </a:p>
        </p:txBody>
      </p:sp>
      <p:sp>
        <p:nvSpPr>
          <p:cNvPr id="5" name="フッター プレースホルダー 4">
            <a:extLst>
              <a:ext uri="{FF2B5EF4-FFF2-40B4-BE49-F238E27FC236}">
                <a16:creationId xmlns:a16="http://schemas.microsoft.com/office/drawing/2014/main" id="{9AEDC7E6-8629-48C7-9942-96CCDD0310C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0735094-10AB-4D15-825A-4E6CB7487C7B}"/>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2305246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86B3D51C-4ABF-4129-9F2C-7F87F81E5909}"/>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CFE65F19-D039-432E-A6F5-82465AADEAF1}"/>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898CFAF-1A66-4FAB-BB3A-11C6AE1E2764}"/>
              </a:ext>
            </a:extLst>
          </p:cNvPr>
          <p:cNvSpPr>
            <a:spLocks noGrp="1"/>
          </p:cNvSpPr>
          <p:nvPr>
            <p:ph type="dt" sz="half" idx="10"/>
          </p:nvPr>
        </p:nvSpPr>
        <p:spPr/>
        <p:txBody>
          <a:bodyPr/>
          <a:lstStyle/>
          <a:p>
            <a:fld id="{640545F6-EDEE-48B0-92A0-15F61C3EE66C}" type="datetimeFigureOut">
              <a:rPr kumimoji="1" lang="ja-JP" altLang="en-US" smtClean="0"/>
              <a:t>2020/7/11</a:t>
            </a:fld>
            <a:endParaRPr kumimoji="1" lang="ja-JP" altLang="en-US"/>
          </a:p>
        </p:txBody>
      </p:sp>
      <p:sp>
        <p:nvSpPr>
          <p:cNvPr id="5" name="フッター プレースホルダー 4">
            <a:extLst>
              <a:ext uri="{FF2B5EF4-FFF2-40B4-BE49-F238E27FC236}">
                <a16:creationId xmlns:a16="http://schemas.microsoft.com/office/drawing/2014/main" id="{FDF9B2A0-280E-4384-902A-BC2D3F5559A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85D7D3F-00B2-4B8E-B973-33A78C889060}"/>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1554546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0B9F2F2-70C9-46E6-AC05-1AF541D49257}"/>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0471764-955B-414B-8730-A17D2F7684F3}"/>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F8B4E58-B8C6-4700-87F3-B84F448C9F8E}"/>
              </a:ext>
            </a:extLst>
          </p:cNvPr>
          <p:cNvSpPr>
            <a:spLocks noGrp="1"/>
          </p:cNvSpPr>
          <p:nvPr>
            <p:ph type="dt" sz="half" idx="10"/>
          </p:nvPr>
        </p:nvSpPr>
        <p:spPr/>
        <p:txBody>
          <a:bodyPr/>
          <a:lstStyle/>
          <a:p>
            <a:fld id="{640545F6-EDEE-48B0-92A0-15F61C3EE66C}" type="datetimeFigureOut">
              <a:rPr kumimoji="1" lang="ja-JP" altLang="en-US" smtClean="0"/>
              <a:t>2020/7/11</a:t>
            </a:fld>
            <a:endParaRPr kumimoji="1" lang="ja-JP" altLang="en-US"/>
          </a:p>
        </p:txBody>
      </p:sp>
      <p:sp>
        <p:nvSpPr>
          <p:cNvPr id="5" name="フッター プレースホルダー 4">
            <a:extLst>
              <a:ext uri="{FF2B5EF4-FFF2-40B4-BE49-F238E27FC236}">
                <a16:creationId xmlns:a16="http://schemas.microsoft.com/office/drawing/2014/main" id="{E7239A91-2118-4C29-8C7B-E6C033DED3F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8FC61F9-A5EF-49DB-B67C-3BC28784C864}"/>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21123936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73FE6D9-0F67-496A-B0BF-7682C6B75CD7}"/>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C88E450-EA7F-4FC6-9E81-84519500E4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BCCC3700-7A05-4B58-965E-280CEA0EC949}"/>
              </a:ext>
            </a:extLst>
          </p:cNvPr>
          <p:cNvSpPr>
            <a:spLocks noGrp="1"/>
          </p:cNvSpPr>
          <p:nvPr>
            <p:ph type="dt" sz="half" idx="10"/>
          </p:nvPr>
        </p:nvSpPr>
        <p:spPr/>
        <p:txBody>
          <a:bodyPr/>
          <a:lstStyle/>
          <a:p>
            <a:fld id="{640545F6-EDEE-48B0-92A0-15F61C3EE66C}" type="datetimeFigureOut">
              <a:rPr kumimoji="1" lang="ja-JP" altLang="en-US" smtClean="0"/>
              <a:t>2020/7/11</a:t>
            </a:fld>
            <a:endParaRPr kumimoji="1" lang="ja-JP" altLang="en-US"/>
          </a:p>
        </p:txBody>
      </p:sp>
      <p:sp>
        <p:nvSpPr>
          <p:cNvPr id="5" name="フッター プレースホルダー 4">
            <a:extLst>
              <a:ext uri="{FF2B5EF4-FFF2-40B4-BE49-F238E27FC236}">
                <a16:creationId xmlns:a16="http://schemas.microsoft.com/office/drawing/2014/main" id="{3AE7EA57-844D-4A0E-ABCC-6F29858867C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8385480-4260-4EAD-81D9-762D5010D0AF}"/>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2489441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4C39AD8-8750-4AF6-8CCF-0FD8D9417EA7}"/>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45C66F9-6B14-4FA0-B70D-FAAF2AD7CA2C}"/>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33FE594A-EBE0-456F-AA66-6A3D755D30D0}"/>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D25E090D-BA86-48AA-9A46-964776D234B7}"/>
              </a:ext>
            </a:extLst>
          </p:cNvPr>
          <p:cNvSpPr>
            <a:spLocks noGrp="1"/>
          </p:cNvSpPr>
          <p:nvPr>
            <p:ph type="dt" sz="half" idx="10"/>
          </p:nvPr>
        </p:nvSpPr>
        <p:spPr/>
        <p:txBody>
          <a:bodyPr/>
          <a:lstStyle/>
          <a:p>
            <a:fld id="{640545F6-EDEE-48B0-92A0-15F61C3EE66C}" type="datetimeFigureOut">
              <a:rPr kumimoji="1" lang="ja-JP" altLang="en-US" smtClean="0"/>
              <a:t>2020/7/11</a:t>
            </a:fld>
            <a:endParaRPr kumimoji="1" lang="ja-JP" altLang="en-US"/>
          </a:p>
        </p:txBody>
      </p:sp>
      <p:sp>
        <p:nvSpPr>
          <p:cNvPr id="6" name="フッター プレースホルダー 5">
            <a:extLst>
              <a:ext uri="{FF2B5EF4-FFF2-40B4-BE49-F238E27FC236}">
                <a16:creationId xmlns:a16="http://schemas.microsoft.com/office/drawing/2014/main" id="{FDA83788-7095-49DE-9A48-F61E9B6540F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190359F-8EF7-4740-9935-7F92C9BD36E1}"/>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1186743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6E88550-92ED-4C3C-AEB6-1B7648345665}"/>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722FC27-04F5-4A5A-B3BD-2A73276A75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9204BE86-4C5D-4262-A73D-29F97E787DC2}"/>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17C4B13F-851B-4148-897A-DFA3B4AD94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17CFFAAF-507D-4A8A-954C-090B5DE9D31A}"/>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19E0D186-7EE3-4913-9A72-89BB692B074A}"/>
              </a:ext>
            </a:extLst>
          </p:cNvPr>
          <p:cNvSpPr>
            <a:spLocks noGrp="1"/>
          </p:cNvSpPr>
          <p:nvPr>
            <p:ph type="dt" sz="half" idx="10"/>
          </p:nvPr>
        </p:nvSpPr>
        <p:spPr/>
        <p:txBody>
          <a:bodyPr/>
          <a:lstStyle/>
          <a:p>
            <a:fld id="{640545F6-EDEE-48B0-92A0-15F61C3EE66C}" type="datetimeFigureOut">
              <a:rPr kumimoji="1" lang="ja-JP" altLang="en-US" smtClean="0"/>
              <a:t>2020/7/11</a:t>
            </a:fld>
            <a:endParaRPr kumimoji="1" lang="ja-JP" altLang="en-US"/>
          </a:p>
        </p:txBody>
      </p:sp>
      <p:sp>
        <p:nvSpPr>
          <p:cNvPr id="8" name="フッター プレースホルダー 7">
            <a:extLst>
              <a:ext uri="{FF2B5EF4-FFF2-40B4-BE49-F238E27FC236}">
                <a16:creationId xmlns:a16="http://schemas.microsoft.com/office/drawing/2014/main" id="{FFE207F2-CD77-426F-A6B7-5BDFE0756005}"/>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4E333937-3BC1-48B9-B330-BE1E8C61EB69}"/>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16839870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2C2F1A-47F4-4541-BB65-A88ADD39C9B1}"/>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613E432B-C22F-41C6-95C2-DA6B19491170}"/>
              </a:ext>
            </a:extLst>
          </p:cNvPr>
          <p:cNvSpPr>
            <a:spLocks noGrp="1"/>
          </p:cNvSpPr>
          <p:nvPr>
            <p:ph type="dt" sz="half" idx="10"/>
          </p:nvPr>
        </p:nvSpPr>
        <p:spPr/>
        <p:txBody>
          <a:bodyPr/>
          <a:lstStyle/>
          <a:p>
            <a:fld id="{640545F6-EDEE-48B0-92A0-15F61C3EE66C}" type="datetimeFigureOut">
              <a:rPr kumimoji="1" lang="ja-JP" altLang="en-US" smtClean="0"/>
              <a:t>2020/7/11</a:t>
            </a:fld>
            <a:endParaRPr kumimoji="1" lang="ja-JP" altLang="en-US"/>
          </a:p>
        </p:txBody>
      </p:sp>
      <p:sp>
        <p:nvSpPr>
          <p:cNvPr id="4" name="フッター プレースホルダー 3">
            <a:extLst>
              <a:ext uri="{FF2B5EF4-FFF2-40B4-BE49-F238E27FC236}">
                <a16:creationId xmlns:a16="http://schemas.microsoft.com/office/drawing/2014/main" id="{37F829D5-E201-4716-A21B-68E623A589B4}"/>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AB1E1A48-7820-4242-8D1A-C30DF98C7BE0}"/>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3531305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41E0CDC0-B50A-4A28-8BAC-507EC637CAF1}"/>
              </a:ext>
            </a:extLst>
          </p:cNvPr>
          <p:cNvSpPr>
            <a:spLocks noGrp="1"/>
          </p:cNvSpPr>
          <p:nvPr>
            <p:ph type="dt" sz="half" idx="10"/>
          </p:nvPr>
        </p:nvSpPr>
        <p:spPr/>
        <p:txBody>
          <a:bodyPr/>
          <a:lstStyle/>
          <a:p>
            <a:fld id="{640545F6-EDEE-48B0-92A0-15F61C3EE66C}" type="datetimeFigureOut">
              <a:rPr kumimoji="1" lang="ja-JP" altLang="en-US" smtClean="0"/>
              <a:t>2020/7/11</a:t>
            </a:fld>
            <a:endParaRPr kumimoji="1" lang="ja-JP" altLang="en-US"/>
          </a:p>
        </p:txBody>
      </p:sp>
      <p:sp>
        <p:nvSpPr>
          <p:cNvPr id="3" name="フッター プレースホルダー 2">
            <a:extLst>
              <a:ext uri="{FF2B5EF4-FFF2-40B4-BE49-F238E27FC236}">
                <a16:creationId xmlns:a16="http://schemas.microsoft.com/office/drawing/2014/main" id="{68F382C9-D36B-4D86-8A33-0E51C480AFBB}"/>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FBD88CC2-0989-4035-9028-8EF44B3789C9}"/>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1709506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71ACD2E-1A81-41DB-8BDB-4FA2F1A4F30F}"/>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8740F83-68AC-4A5D-870E-5510577F61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53E2F255-C175-4A28-9B75-D853CB1A55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B8F42386-C6FA-4910-9278-C6D93B187B3F}"/>
              </a:ext>
            </a:extLst>
          </p:cNvPr>
          <p:cNvSpPr>
            <a:spLocks noGrp="1"/>
          </p:cNvSpPr>
          <p:nvPr>
            <p:ph type="dt" sz="half" idx="10"/>
          </p:nvPr>
        </p:nvSpPr>
        <p:spPr/>
        <p:txBody>
          <a:bodyPr/>
          <a:lstStyle/>
          <a:p>
            <a:fld id="{640545F6-EDEE-48B0-92A0-15F61C3EE66C}" type="datetimeFigureOut">
              <a:rPr kumimoji="1" lang="ja-JP" altLang="en-US" smtClean="0"/>
              <a:t>2020/7/11</a:t>
            </a:fld>
            <a:endParaRPr kumimoji="1" lang="ja-JP" altLang="en-US"/>
          </a:p>
        </p:txBody>
      </p:sp>
      <p:sp>
        <p:nvSpPr>
          <p:cNvPr id="6" name="フッター プレースホルダー 5">
            <a:extLst>
              <a:ext uri="{FF2B5EF4-FFF2-40B4-BE49-F238E27FC236}">
                <a16:creationId xmlns:a16="http://schemas.microsoft.com/office/drawing/2014/main" id="{015E2AAB-1FFF-4202-A44C-56154C783AD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8F4ED72-ACA8-41B7-8AAF-AAB547B9A808}"/>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47795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F0B7CBA-6C2D-4816-B04A-A1D9898FAC3D}"/>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632BAF36-D38F-4D79-B985-89AD5B8EA7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3784FC76-A078-4252-8C8B-BF7D8D9BA8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017A52FE-83CA-4802-AA2F-CE37AEC91D7B}"/>
              </a:ext>
            </a:extLst>
          </p:cNvPr>
          <p:cNvSpPr>
            <a:spLocks noGrp="1"/>
          </p:cNvSpPr>
          <p:nvPr>
            <p:ph type="dt" sz="half" idx="10"/>
          </p:nvPr>
        </p:nvSpPr>
        <p:spPr/>
        <p:txBody>
          <a:bodyPr/>
          <a:lstStyle/>
          <a:p>
            <a:fld id="{640545F6-EDEE-48B0-92A0-15F61C3EE66C}" type="datetimeFigureOut">
              <a:rPr kumimoji="1" lang="ja-JP" altLang="en-US" smtClean="0"/>
              <a:t>2020/7/11</a:t>
            </a:fld>
            <a:endParaRPr kumimoji="1" lang="ja-JP" altLang="en-US"/>
          </a:p>
        </p:txBody>
      </p:sp>
      <p:sp>
        <p:nvSpPr>
          <p:cNvPr id="6" name="フッター プレースホルダー 5">
            <a:extLst>
              <a:ext uri="{FF2B5EF4-FFF2-40B4-BE49-F238E27FC236}">
                <a16:creationId xmlns:a16="http://schemas.microsoft.com/office/drawing/2014/main" id="{9607BA29-8D79-4069-969D-AC5061CC373E}"/>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5ED5CC4-FA08-4D26-BFD7-11058C995620}"/>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893122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DF72603B-D6ED-4766-9BBE-6E0BEB3F3C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325DAE6-0BF1-4E2C-A83B-DB2F2A9972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E1D1D28-C27D-4780-9116-2001761F12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0545F6-EDEE-48B0-92A0-15F61C3EE66C}" type="datetimeFigureOut">
              <a:rPr kumimoji="1" lang="ja-JP" altLang="en-US" smtClean="0"/>
              <a:t>2020/7/11</a:t>
            </a:fld>
            <a:endParaRPr kumimoji="1" lang="ja-JP" altLang="en-US"/>
          </a:p>
        </p:txBody>
      </p:sp>
      <p:sp>
        <p:nvSpPr>
          <p:cNvPr id="5" name="フッター プレースホルダー 4">
            <a:extLst>
              <a:ext uri="{FF2B5EF4-FFF2-40B4-BE49-F238E27FC236}">
                <a16:creationId xmlns:a16="http://schemas.microsoft.com/office/drawing/2014/main" id="{1AB00BD9-94C8-4AA7-8C2B-72914A2763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8C2AB434-F0C0-43E6-A4C6-E80BD0A85B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10332654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hdphoto" Target="../media/hdphoto1.wdp"/><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p:cNvSpPr/>
          <p:nvPr/>
        </p:nvSpPr>
        <p:spPr>
          <a:xfrm>
            <a:off x="0" y="-17755"/>
            <a:ext cx="12192000" cy="265953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p>
        </p:txBody>
      </p:sp>
      <p:sp>
        <p:nvSpPr>
          <p:cNvPr id="22" name="テキスト ボックス 21"/>
          <p:cNvSpPr txBox="1"/>
          <p:nvPr/>
        </p:nvSpPr>
        <p:spPr>
          <a:xfrm>
            <a:off x="2867487" y="714440"/>
            <a:ext cx="6693763" cy="1549739"/>
          </a:xfrm>
          <a:prstGeom prst="doubleWave">
            <a:avLst/>
          </a:prstGeom>
          <a:gradFill>
            <a:gsLst>
              <a:gs pos="51000">
                <a:srgbClr val="F4BA02"/>
              </a:gs>
              <a:gs pos="0">
                <a:srgbClr val="FEE8A0"/>
              </a:gs>
              <a:gs pos="100000">
                <a:srgbClr val="FEE168"/>
              </a:gs>
            </a:gsLst>
            <a:lin ang="4800000" scaled="0"/>
          </a:gradFill>
          <a:effectLst>
            <a:outerShdw blurRad="241300" dist="241300" dir="1800000" algn="tl" rotWithShape="0">
              <a:prstClr val="black">
                <a:alpha val="40000"/>
              </a:prstClr>
            </a:outerShdw>
          </a:effectLst>
        </p:spPr>
        <p:txBody>
          <a:bodyPr wrap="square" tIns="0" bIns="163293" rtlCol="0" anchor="ctr" anchorCtr="1">
            <a:spAutoFit/>
          </a:bodyPr>
          <a:lstStyle/>
          <a:p>
            <a:pPr algn="ctr"/>
            <a:endParaRPr lang="en-US" altLang="ja-JP" sz="907" dirty="0">
              <a:effectLst>
                <a:glow rad="228600">
                  <a:schemeClr val="accent4">
                    <a:satMod val="175000"/>
                    <a:alpha val="40000"/>
                  </a:schemeClr>
                </a:glow>
              </a:effectLst>
              <a:latin typeface="HGP創英角ｺﾞｼｯｸUB" panose="020B0900000000000000" pitchFamily="50" charset="-128"/>
              <a:ea typeface="HGP創英角ｺﾞｼｯｸUB" panose="020B0900000000000000" pitchFamily="50" charset="-128"/>
            </a:endParaRPr>
          </a:p>
          <a:p>
            <a:pPr algn="ctr"/>
            <a:r>
              <a:rPr lang="ja-JP" altLang="en-US" sz="2400" dirty="0">
                <a:effectLst>
                  <a:glow rad="228600">
                    <a:schemeClr val="accent4">
                      <a:satMod val="175000"/>
                      <a:alpha val="40000"/>
                    </a:schemeClr>
                  </a:glow>
                </a:effectLst>
                <a:latin typeface="HGP創英角ｺﾞｼｯｸUB" panose="020B0900000000000000" pitchFamily="50" charset="-128"/>
                <a:ea typeface="HGP創英角ｺﾞｼｯｸUB" panose="020B0900000000000000" pitchFamily="50" charset="-128"/>
              </a:rPr>
              <a:t>リオデジャネイロ </a:t>
            </a:r>
            <a:r>
              <a:rPr lang="en-US" altLang="ja-JP" sz="2400" dirty="0">
                <a:effectLst>
                  <a:glow rad="228600">
                    <a:schemeClr val="accent4">
                      <a:satMod val="175000"/>
                      <a:alpha val="40000"/>
                    </a:schemeClr>
                  </a:glow>
                </a:effectLst>
                <a:latin typeface="HGP創英角ｺﾞｼｯｸUB" panose="020B0900000000000000" pitchFamily="50" charset="-128"/>
                <a:ea typeface="HGP創英角ｺﾞｼｯｸUB" panose="020B0900000000000000" pitchFamily="50" charset="-128"/>
              </a:rPr>
              <a:t>: </a:t>
            </a:r>
            <a:r>
              <a:rPr lang="ja-JP" altLang="en-US" sz="2400" dirty="0">
                <a:effectLst>
                  <a:glow rad="228600">
                    <a:schemeClr val="accent4">
                      <a:satMod val="175000"/>
                      <a:alpha val="40000"/>
                    </a:schemeClr>
                  </a:glow>
                </a:effectLst>
                <a:latin typeface="HGP創英角ｺﾞｼｯｸUB" panose="020B0900000000000000" pitchFamily="50" charset="-128"/>
                <a:ea typeface="HGP創英角ｺﾞｼｯｸUB" panose="020B0900000000000000" pitchFamily="50" charset="-128"/>
              </a:rPr>
              <a:t>山と海の間のカリオカの景観</a:t>
            </a:r>
            <a:endParaRPr lang="en-US" altLang="ja-JP" sz="2400" dirty="0">
              <a:effectLst>
                <a:glow rad="228600">
                  <a:schemeClr val="accent4">
                    <a:satMod val="175000"/>
                    <a:alpha val="40000"/>
                  </a:schemeClr>
                </a:glow>
              </a:effectLst>
              <a:latin typeface="HGP創英角ｺﾞｼｯｸUB" panose="020B0900000000000000" pitchFamily="50" charset="-128"/>
              <a:ea typeface="HGP創英角ｺﾞｼｯｸUB" panose="020B0900000000000000" pitchFamily="50" charset="-128"/>
            </a:endParaRPr>
          </a:p>
          <a:p>
            <a:pPr algn="ctr"/>
            <a:r>
              <a:rPr lang="ja-JP" altLang="en-US" sz="3200" dirty="0">
                <a:effectLst>
                  <a:glow rad="228600">
                    <a:schemeClr val="accent4">
                      <a:satMod val="175000"/>
                      <a:alpha val="40000"/>
                    </a:schemeClr>
                  </a:glow>
                </a:effectLst>
                <a:latin typeface="HGP創英角ｺﾞｼｯｸUB" panose="020B0900000000000000" pitchFamily="50" charset="-128"/>
                <a:ea typeface="HGP創英角ｺﾞｼｯｸUB" panose="020B0900000000000000" pitchFamily="50" charset="-128"/>
              </a:rPr>
              <a:t>（ブラジル）</a:t>
            </a:r>
            <a:endParaRPr lang="en-US" altLang="ja-JP" sz="3200" dirty="0">
              <a:effectLst>
                <a:glow rad="228600">
                  <a:schemeClr val="accent4">
                    <a:satMod val="175000"/>
                    <a:alpha val="40000"/>
                  </a:schemeClr>
                </a:glow>
              </a:effectLst>
              <a:latin typeface="HGP創英角ｺﾞｼｯｸUB" panose="020B0900000000000000" pitchFamily="50" charset="-128"/>
              <a:ea typeface="HGP創英角ｺﾞｼｯｸUB" panose="020B0900000000000000" pitchFamily="50" charset="-128"/>
            </a:endParaRPr>
          </a:p>
        </p:txBody>
      </p:sp>
      <p:sp>
        <p:nvSpPr>
          <p:cNvPr id="3" name="テキスト ボックス 2"/>
          <p:cNvSpPr txBox="1"/>
          <p:nvPr/>
        </p:nvSpPr>
        <p:spPr>
          <a:xfrm>
            <a:off x="6350981" y="5996463"/>
            <a:ext cx="4891083" cy="483209"/>
          </a:xfrm>
          <a:prstGeom prst="rect">
            <a:avLst/>
          </a:prstGeom>
          <a:noFill/>
        </p:spPr>
        <p:txBody>
          <a:bodyPr wrap="none" rtlCol="0">
            <a:spAutoFit/>
          </a:bodyPr>
          <a:lstStyle/>
          <a:p>
            <a:pPr algn="ctr"/>
            <a:r>
              <a:rPr lang="ja-JP" altLang="en-US" sz="2540" dirty="0">
                <a:solidFill>
                  <a:srgbClr val="FF0000"/>
                </a:solidFill>
                <a:latin typeface="HGP創英角ｺﾞｼｯｸUB" panose="020B0900000000000000" pitchFamily="50" charset="-128"/>
                <a:ea typeface="HGP創英角ｺﾞｼｯｸUB" panose="020B0900000000000000" pitchFamily="50" charset="-128"/>
              </a:rPr>
              <a:t>クリックして問題へ進んでください。</a:t>
            </a:r>
          </a:p>
        </p:txBody>
      </p:sp>
      <p:sp>
        <p:nvSpPr>
          <p:cNvPr id="4" name="テキスト ボックス 3">
            <a:extLst>
              <a:ext uri="{FF2B5EF4-FFF2-40B4-BE49-F238E27FC236}">
                <a16:creationId xmlns:a16="http://schemas.microsoft.com/office/drawing/2014/main" id="{ABB1C301-D06D-441A-9C64-FDDA289AA966}"/>
              </a:ext>
            </a:extLst>
          </p:cNvPr>
          <p:cNvSpPr txBox="1"/>
          <p:nvPr/>
        </p:nvSpPr>
        <p:spPr>
          <a:xfrm>
            <a:off x="3876624" y="2194001"/>
            <a:ext cx="4919899" cy="369332"/>
          </a:xfrm>
          <a:prstGeom prst="rect">
            <a:avLst/>
          </a:prstGeom>
          <a:noFill/>
        </p:spPr>
        <p:txBody>
          <a:bodyPr wrap="square" rtlCol="0">
            <a:spAutoFit/>
          </a:bodyPr>
          <a:lstStyle/>
          <a:p>
            <a:r>
              <a:rPr kumimoji="1" lang="ja-JP" altLang="en-US" b="1" dirty="0">
                <a:solidFill>
                  <a:schemeClr val="bg1"/>
                </a:solidFill>
                <a:latin typeface="AR Pゴシック体S" panose="020B0A00000000000000" pitchFamily="50" charset="-128"/>
                <a:ea typeface="AR Pゴシック体S" panose="020B0A00000000000000" pitchFamily="50" charset="-128"/>
              </a:rPr>
              <a:t>ロダン・パソコン・スクール</a:t>
            </a:r>
            <a:r>
              <a:rPr lang="ja-JP" altLang="en-US" b="1" dirty="0">
                <a:solidFill>
                  <a:schemeClr val="bg1"/>
                </a:solidFill>
                <a:latin typeface="AR Pゴシック体S" panose="020B0A00000000000000" pitchFamily="50" charset="-128"/>
                <a:ea typeface="AR Pゴシック体S" panose="020B0A00000000000000" pitchFamily="50" charset="-128"/>
              </a:rPr>
              <a:t>（</a:t>
            </a:r>
            <a:r>
              <a:rPr kumimoji="1" lang="ja-JP" altLang="en-US" b="1" dirty="0">
                <a:solidFill>
                  <a:schemeClr val="bg1"/>
                </a:solidFill>
                <a:latin typeface="AR Pゴシック体S" panose="020B0A00000000000000" pitchFamily="50" charset="-128"/>
                <a:ea typeface="AR Pゴシック体S" panose="020B0A00000000000000" pitchFamily="50" charset="-128"/>
              </a:rPr>
              <a:t>脳トレクイズ）</a:t>
            </a:r>
          </a:p>
        </p:txBody>
      </p:sp>
      <p:pic>
        <p:nvPicPr>
          <p:cNvPr id="6" name="図 5">
            <a:extLst>
              <a:ext uri="{FF2B5EF4-FFF2-40B4-BE49-F238E27FC236}">
                <a16:creationId xmlns:a16="http://schemas.microsoft.com/office/drawing/2014/main" id="{FE184FFC-C918-46BB-AA37-E470BD612A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04682" y="443945"/>
            <a:ext cx="1663064" cy="2220276"/>
          </a:xfrm>
          <a:prstGeom prst="rect">
            <a:avLst/>
          </a:prstGeom>
        </p:spPr>
      </p:pic>
      <p:pic>
        <p:nvPicPr>
          <p:cNvPr id="11" name="図 10">
            <a:extLst>
              <a:ext uri="{FF2B5EF4-FFF2-40B4-BE49-F238E27FC236}">
                <a16:creationId xmlns:a16="http://schemas.microsoft.com/office/drawing/2014/main" id="{C0750492-6878-46A9-974F-B428C3615A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50344" y="416108"/>
            <a:ext cx="1663064" cy="2220276"/>
          </a:xfrm>
          <a:prstGeom prst="rect">
            <a:avLst/>
          </a:prstGeom>
        </p:spPr>
      </p:pic>
      <p:sp>
        <p:nvSpPr>
          <p:cNvPr id="7" name="テキスト ボックス 6">
            <a:extLst>
              <a:ext uri="{FF2B5EF4-FFF2-40B4-BE49-F238E27FC236}">
                <a16:creationId xmlns:a16="http://schemas.microsoft.com/office/drawing/2014/main" id="{79879F76-CA73-4480-BDA1-77D1138568D8}"/>
              </a:ext>
            </a:extLst>
          </p:cNvPr>
          <p:cNvSpPr txBox="1"/>
          <p:nvPr/>
        </p:nvSpPr>
        <p:spPr>
          <a:xfrm>
            <a:off x="4598307" y="168781"/>
            <a:ext cx="3476531" cy="523220"/>
          </a:xfrm>
          <a:prstGeom prst="rect">
            <a:avLst/>
          </a:prstGeom>
          <a:noFill/>
        </p:spPr>
        <p:txBody>
          <a:bodyPr wrap="square" rtlCol="0">
            <a:spAutoFit/>
          </a:bodyPr>
          <a:lstStyle/>
          <a:p>
            <a:r>
              <a:rPr kumimoji="1" lang="ja-JP" altLang="en-US" sz="2800" dirty="0">
                <a:solidFill>
                  <a:schemeClr val="bg1"/>
                </a:solidFill>
                <a:latin typeface="AR Pゴシック体S" panose="020B0A00000000000000" pitchFamily="50" charset="-128"/>
                <a:ea typeface="AR Pゴシック体S" panose="020B0A00000000000000" pitchFamily="50" charset="-128"/>
              </a:rPr>
              <a:t>世界遺産巡りの旅</a:t>
            </a:r>
          </a:p>
        </p:txBody>
      </p:sp>
      <p:sp>
        <p:nvSpPr>
          <p:cNvPr id="2" name="テキスト ボックス 1">
            <a:extLst>
              <a:ext uri="{FF2B5EF4-FFF2-40B4-BE49-F238E27FC236}">
                <a16:creationId xmlns:a16="http://schemas.microsoft.com/office/drawing/2014/main" id="{92BEBF97-2E8F-4241-84C4-D882BCB3A5FE}"/>
              </a:ext>
            </a:extLst>
          </p:cNvPr>
          <p:cNvSpPr txBox="1"/>
          <p:nvPr/>
        </p:nvSpPr>
        <p:spPr>
          <a:xfrm>
            <a:off x="2602487" y="2943106"/>
            <a:ext cx="7693474" cy="461665"/>
          </a:xfrm>
          <a:prstGeom prst="rect">
            <a:avLst/>
          </a:prstGeom>
          <a:noFill/>
        </p:spPr>
        <p:txBody>
          <a:bodyPr wrap="square" rtlCol="0">
            <a:spAutoFit/>
          </a:bodyPr>
          <a:lstStyle/>
          <a:p>
            <a:r>
              <a:rPr lang="ja-JP" altLang="en-US" sz="2400" b="1" dirty="0"/>
              <a:t>写真が</a:t>
            </a:r>
            <a:r>
              <a:rPr lang="en-US" altLang="ja-JP" sz="2400" b="1" dirty="0"/>
              <a:t>6</a:t>
            </a:r>
            <a:r>
              <a:rPr lang="ja-JP" altLang="en-US" sz="2400" b="1" dirty="0"/>
              <a:t>か所変化するので見つけてくださいね！</a:t>
            </a:r>
            <a:endParaRPr kumimoji="1" lang="ja-JP" altLang="en-US" sz="2400" b="1" dirty="0"/>
          </a:p>
        </p:txBody>
      </p:sp>
      <p:pic>
        <p:nvPicPr>
          <p:cNvPr id="5" name="ブラジルの国歌（曲だけ）National Anthem of Federative Republic of Brazil.(Instrumental)">
            <a:hlinkClick r:id="" action="ppaction://media"/>
            <a:extLst>
              <a:ext uri="{FF2B5EF4-FFF2-40B4-BE49-F238E27FC236}">
                <a16:creationId xmlns:a16="http://schemas.microsoft.com/office/drawing/2014/main" id="{C93029CC-B303-4927-BF0C-2F67E5D641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95961" y="3308733"/>
            <a:ext cx="487363" cy="487363"/>
          </a:xfrm>
          <a:prstGeom prst="rect">
            <a:avLst/>
          </a:prstGeom>
        </p:spPr>
      </p:pic>
      <p:sp>
        <p:nvSpPr>
          <p:cNvPr id="8" name="テキスト ボックス 7">
            <a:extLst>
              <a:ext uri="{FF2B5EF4-FFF2-40B4-BE49-F238E27FC236}">
                <a16:creationId xmlns:a16="http://schemas.microsoft.com/office/drawing/2014/main" id="{70295186-5DB4-43B5-B2BA-A29DA6D7CCA8}"/>
              </a:ext>
            </a:extLst>
          </p:cNvPr>
          <p:cNvSpPr txBox="1"/>
          <p:nvPr/>
        </p:nvSpPr>
        <p:spPr>
          <a:xfrm>
            <a:off x="772160" y="3373977"/>
            <a:ext cx="10800080" cy="2546466"/>
          </a:xfrm>
          <a:prstGeom prst="rect">
            <a:avLst/>
          </a:prstGeom>
          <a:noFill/>
        </p:spPr>
        <p:txBody>
          <a:bodyPr wrap="square" rtlCol="0">
            <a:spAutoFit/>
          </a:bodyPr>
          <a:lstStyle/>
          <a:p>
            <a:pPr>
              <a:lnSpc>
                <a:spcPct val="150000"/>
              </a:lnSpc>
            </a:pPr>
            <a:r>
              <a:rPr kumimoji="1" lang="en-US" altLang="ja-JP" b="1" dirty="0"/>
              <a:t>2016</a:t>
            </a:r>
            <a:r>
              <a:rPr kumimoji="1" lang="ja-JP" altLang="en-US" b="1" dirty="0"/>
              <a:t>年のオリンピックの開催地となったリオデジャネイロ。</a:t>
            </a:r>
            <a:endParaRPr kumimoji="1" lang="en-US" altLang="ja-JP" b="1" dirty="0"/>
          </a:p>
          <a:p>
            <a:pPr>
              <a:lnSpc>
                <a:spcPct val="150000"/>
              </a:lnSpc>
            </a:pPr>
            <a:r>
              <a:rPr kumimoji="1" lang="ja-JP" altLang="en-US" b="1" dirty="0"/>
              <a:t>港湾都市として栄え、その美しい景観は、世界三大美港の一つとも言われています。</a:t>
            </a:r>
            <a:endParaRPr kumimoji="1" lang="en-US" altLang="ja-JP" b="1" dirty="0"/>
          </a:p>
          <a:p>
            <a:pPr>
              <a:lnSpc>
                <a:spcPct val="150000"/>
              </a:lnSpc>
            </a:pPr>
            <a:r>
              <a:rPr lang="ja-JP" altLang="en-US" b="1" dirty="0"/>
              <a:t>高級住宅街が立ち並ぶリオデジャネイロの南部地域にあるコルコバードの丘には、街のシンボルとして有名な「コルコバードのキリスト像」（高さ</a:t>
            </a:r>
            <a:r>
              <a:rPr lang="en-US" altLang="ja-JP" b="1" dirty="0"/>
              <a:t>39.6m)</a:t>
            </a:r>
            <a:r>
              <a:rPr lang="ja-JP" altLang="en-US" b="1" dirty="0"/>
              <a:t>が街を見下ろすように立っています。</a:t>
            </a:r>
            <a:endParaRPr lang="en-US" altLang="ja-JP" b="1" dirty="0"/>
          </a:p>
          <a:p>
            <a:pPr>
              <a:lnSpc>
                <a:spcPct val="150000"/>
              </a:lnSpc>
            </a:pPr>
            <a:r>
              <a:rPr kumimoji="1" lang="ja-JP" altLang="en-US" b="1" dirty="0"/>
              <a:t>白い建物、緑の山々、きれいな青の海この３つがそろった情景は神秘的であり、ブラジルが世界に誇る観光名所となっています。</a:t>
            </a:r>
          </a:p>
        </p:txBody>
      </p:sp>
      <p:sp>
        <p:nvSpPr>
          <p:cNvPr id="9" name="テキスト ボックス 8">
            <a:extLst>
              <a:ext uri="{FF2B5EF4-FFF2-40B4-BE49-F238E27FC236}">
                <a16:creationId xmlns:a16="http://schemas.microsoft.com/office/drawing/2014/main" id="{B07B1101-E3F1-4B82-B6F5-3D1CA074C300}"/>
              </a:ext>
            </a:extLst>
          </p:cNvPr>
          <p:cNvSpPr txBox="1"/>
          <p:nvPr/>
        </p:nvSpPr>
        <p:spPr>
          <a:xfrm>
            <a:off x="772160" y="6122398"/>
            <a:ext cx="5323840" cy="400110"/>
          </a:xfrm>
          <a:prstGeom prst="rect">
            <a:avLst/>
          </a:prstGeom>
          <a:noFill/>
        </p:spPr>
        <p:txBody>
          <a:bodyPr wrap="square" rtlCol="0">
            <a:spAutoFit/>
          </a:bodyPr>
          <a:lstStyle/>
          <a:p>
            <a:r>
              <a:rPr kumimoji="1" lang="ja-JP" altLang="en-US" sz="2000" b="1" dirty="0">
                <a:solidFill>
                  <a:srgbClr val="FF0000"/>
                </a:solidFill>
              </a:rPr>
              <a:t>ブラジルの国歌を聴きながらご覧ください。</a:t>
            </a:r>
          </a:p>
        </p:txBody>
      </p:sp>
    </p:spTree>
    <p:extLst>
      <p:ext uri="{BB962C8B-B14F-4D97-AF65-F5344CB8AC3E}">
        <p14:creationId xmlns:p14="http://schemas.microsoft.com/office/powerpoint/2010/main" val="2438354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42"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000"/>
                                        <p:tgtEl>
                                          <p:spTgt spid="3"/>
                                        </p:tgtEl>
                                      </p:cBhvr>
                                    </p:animEffect>
                                    <p:anim calcmode="lin" valueType="num">
                                      <p:cBhvr>
                                        <p:cTn id="10" dur="1000" fill="hold"/>
                                        <p:tgtEl>
                                          <p:spTgt spid="3"/>
                                        </p:tgtEl>
                                        <p:attrNameLst>
                                          <p:attrName>ppt_x</p:attrName>
                                        </p:attrNameLst>
                                      </p:cBhvr>
                                      <p:tavLst>
                                        <p:tav tm="0">
                                          <p:val>
                                            <p:strVal val="#ppt_x"/>
                                          </p:val>
                                        </p:tav>
                                        <p:tav tm="100000">
                                          <p:val>
                                            <p:strVal val="#ppt_x"/>
                                          </p:val>
                                        </p:tav>
                                      </p:tavLst>
                                    </p:anim>
                                    <p:anim calcmode="lin" valueType="num">
                                      <p:cBhvr>
                                        <p:cTn id="1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2" repeatCount="indefinite" fill="hold" display="0">
                  <p:stCondLst>
                    <p:cond delay="indefinite"/>
                  </p:stCondLst>
                  <p:endCondLst>
                    <p:cond evt="onStopAudio" delay="0">
                      <p:tgtEl>
                        <p:sldTgt/>
                      </p:tgtEl>
                    </p:cond>
                  </p:endCondLst>
                </p:cTn>
                <p:tgtEl>
                  <p:spTgt spid="5"/>
                </p:tgtEl>
              </p:cMediaNode>
            </p:audio>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白１">
            <a:extLst>
              <a:ext uri="{FF2B5EF4-FFF2-40B4-BE49-F238E27FC236}">
                <a16:creationId xmlns:a16="http://schemas.microsoft.com/office/drawing/2014/main" id="{30FE4C0D-B7AE-4C8B-9F02-89D991D0BC7F}"/>
              </a:ext>
            </a:extLst>
          </p:cNvPr>
          <p:cNvSpPr/>
          <p:nvPr/>
        </p:nvSpPr>
        <p:spPr>
          <a:xfrm>
            <a:off x="3216000" y="549000"/>
            <a:ext cx="5760000" cy="576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0000"/>
          </a:p>
        </p:txBody>
      </p:sp>
      <p:sp>
        <p:nvSpPr>
          <p:cNvPr id="5" name="青1">
            <a:extLst>
              <a:ext uri="{FF2B5EF4-FFF2-40B4-BE49-F238E27FC236}">
                <a16:creationId xmlns:a16="http://schemas.microsoft.com/office/drawing/2014/main" id="{291B770C-3773-4A16-9D63-155F2FBA5D0D}"/>
              </a:ext>
            </a:extLst>
          </p:cNvPr>
          <p:cNvSpPr/>
          <p:nvPr/>
        </p:nvSpPr>
        <p:spPr>
          <a:xfrm>
            <a:off x="3216000" y="549000"/>
            <a:ext cx="5760000" cy="57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0000" dirty="0"/>
              <a:t>１</a:t>
            </a:r>
          </a:p>
        </p:txBody>
      </p:sp>
      <p:sp>
        <p:nvSpPr>
          <p:cNvPr id="6" name="白２">
            <a:extLst>
              <a:ext uri="{FF2B5EF4-FFF2-40B4-BE49-F238E27FC236}">
                <a16:creationId xmlns:a16="http://schemas.microsoft.com/office/drawing/2014/main" id="{C57FDD02-C166-43B0-A2C0-4BACF5A17F5B}"/>
              </a:ext>
            </a:extLst>
          </p:cNvPr>
          <p:cNvSpPr/>
          <p:nvPr/>
        </p:nvSpPr>
        <p:spPr>
          <a:xfrm>
            <a:off x="3216000" y="549000"/>
            <a:ext cx="5760000" cy="576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0000"/>
          </a:p>
        </p:txBody>
      </p:sp>
      <p:sp>
        <p:nvSpPr>
          <p:cNvPr id="7" name="青2">
            <a:extLst>
              <a:ext uri="{FF2B5EF4-FFF2-40B4-BE49-F238E27FC236}">
                <a16:creationId xmlns:a16="http://schemas.microsoft.com/office/drawing/2014/main" id="{F1598E02-BD2B-450D-92C9-391DA1092A0F}"/>
              </a:ext>
            </a:extLst>
          </p:cNvPr>
          <p:cNvSpPr/>
          <p:nvPr/>
        </p:nvSpPr>
        <p:spPr>
          <a:xfrm>
            <a:off x="3216000" y="549000"/>
            <a:ext cx="5760000" cy="57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0000" dirty="0"/>
              <a:t>２</a:t>
            </a:r>
          </a:p>
        </p:txBody>
      </p:sp>
      <p:sp>
        <p:nvSpPr>
          <p:cNvPr id="8" name="白３">
            <a:extLst>
              <a:ext uri="{FF2B5EF4-FFF2-40B4-BE49-F238E27FC236}">
                <a16:creationId xmlns:a16="http://schemas.microsoft.com/office/drawing/2014/main" id="{339B37CB-14D5-46C5-8026-E7BCE4EF06C3}"/>
              </a:ext>
            </a:extLst>
          </p:cNvPr>
          <p:cNvSpPr/>
          <p:nvPr/>
        </p:nvSpPr>
        <p:spPr>
          <a:xfrm>
            <a:off x="3216000" y="549000"/>
            <a:ext cx="5760000" cy="576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0000" dirty="0"/>
          </a:p>
        </p:txBody>
      </p:sp>
      <p:sp>
        <p:nvSpPr>
          <p:cNvPr id="9" name="青3">
            <a:extLst>
              <a:ext uri="{FF2B5EF4-FFF2-40B4-BE49-F238E27FC236}">
                <a16:creationId xmlns:a16="http://schemas.microsoft.com/office/drawing/2014/main" id="{CEC060F6-1D16-4308-B3D2-D5F2D8471637}"/>
              </a:ext>
            </a:extLst>
          </p:cNvPr>
          <p:cNvSpPr/>
          <p:nvPr/>
        </p:nvSpPr>
        <p:spPr>
          <a:xfrm>
            <a:off x="3216000" y="549000"/>
            <a:ext cx="5760000" cy="57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0000" dirty="0"/>
              <a:t>３</a:t>
            </a:r>
          </a:p>
        </p:txBody>
      </p:sp>
    </p:spTree>
    <p:extLst>
      <p:ext uri="{BB962C8B-B14F-4D97-AF65-F5344CB8AC3E}">
        <p14:creationId xmlns:p14="http://schemas.microsoft.com/office/powerpoint/2010/main" val="30341809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coin.wav"/>
                                        </p:tgtEl>
                                      </p:cMediaNode>
                                    </p:audio>
                                  </p:subTnLst>
                                </p:cTn>
                              </p:par>
                            </p:childTnLst>
                          </p:cTn>
                        </p:par>
                        <p:par>
                          <p:cTn id="8" fill="hold">
                            <p:stCondLst>
                              <p:cond delay="2000"/>
                            </p:stCondLst>
                            <p:childTnLst>
                              <p:par>
                                <p:cTn id="9" presetID="1" presetClass="exit" presetSubtype="0" fill="hold" grpId="1" nodeType="after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par>
                          <p:cTn id="11" fill="hold">
                            <p:stCondLst>
                              <p:cond delay="2000"/>
                            </p:stCondLst>
                            <p:childTnLst>
                              <p:par>
                                <p:cTn id="12" presetID="1" presetClass="exit"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hidden"/>
                                      </p:to>
                                    </p:set>
                                  </p:childTnLst>
                                </p:cTn>
                              </p:par>
                            </p:childTnLst>
                          </p:cTn>
                        </p:par>
                        <p:par>
                          <p:cTn id="14" fill="hold">
                            <p:stCondLst>
                              <p:cond delay="2000"/>
                            </p:stCondLst>
                            <p:childTnLst>
                              <p:par>
                                <p:cTn id="15" presetID="21" presetClass="entr" presetSubtype="1"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20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2" name="coin.wav"/>
                                        </p:tgtEl>
                                      </p:cMediaNode>
                                    </p:audio>
                                  </p:subTnLst>
                                </p:cTn>
                              </p:par>
                            </p:childTnLst>
                          </p:cTn>
                        </p:par>
                        <p:par>
                          <p:cTn id="18" fill="hold">
                            <p:stCondLst>
                              <p:cond delay="4000"/>
                            </p:stCondLst>
                            <p:childTnLst>
                              <p:par>
                                <p:cTn id="19" presetID="1" presetClass="exit" presetSubtype="0" fill="hold" grpId="1" nodeType="afterEffect">
                                  <p:stCondLst>
                                    <p:cond delay="0"/>
                                  </p:stCondLst>
                                  <p:childTnLst>
                                    <p:set>
                                      <p:cBhvr>
                                        <p:cTn id="20" dur="1" fill="hold">
                                          <p:stCondLst>
                                            <p:cond delay="0"/>
                                          </p:stCondLst>
                                        </p:cTn>
                                        <p:tgtEl>
                                          <p:spTgt spid="7"/>
                                        </p:tgtEl>
                                        <p:attrNameLst>
                                          <p:attrName>style.visibility</p:attrName>
                                        </p:attrNameLst>
                                      </p:cBhvr>
                                      <p:to>
                                        <p:strVal val="hidden"/>
                                      </p:to>
                                    </p:set>
                                  </p:childTnLst>
                                </p:cTn>
                              </p:par>
                            </p:childTnLst>
                          </p:cTn>
                        </p:par>
                        <p:par>
                          <p:cTn id="21" fill="hold">
                            <p:stCondLst>
                              <p:cond delay="4000"/>
                            </p:stCondLst>
                            <p:childTnLst>
                              <p:par>
                                <p:cTn id="22" presetID="1" presetClass="exit"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hidden"/>
                                      </p:to>
                                    </p:set>
                                  </p:childTnLst>
                                </p:cTn>
                              </p:par>
                            </p:childTnLst>
                          </p:cTn>
                        </p:par>
                        <p:par>
                          <p:cTn id="24" fill="hold">
                            <p:stCondLst>
                              <p:cond delay="4000"/>
                            </p:stCondLst>
                            <p:childTnLst>
                              <p:par>
                                <p:cTn id="25" presetID="21" presetClass="entr" presetSubtype="1"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heel(1)">
                                      <p:cBhvr>
                                        <p:cTn id="27" dur="2000"/>
                                        <p:tgtEl>
                                          <p:spTgt spid="5"/>
                                        </p:tgtEl>
                                      </p:cBhvr>
                                    </p:animEffect>
                                  </p:childTnLst>
                                  <p:subTnLst>
                                    <p:audio>
                                      <p:cMediaNode>
                                        <p:cTn display="0" masterRel="sameClick">
                                          <p:stCondLst>
                                            <p:cond evt="begin" delay="0">
                                              <p:tn val="25"/>
                                            </p:cond>
                                          </p:stCondLst>
                                          <p:endCondLst>
                                            <p:cond evt="onStopAudio" delay="0">
                                              <p:tgtEl>
                                                <p:sldTgt/>
                                              </p:tgtEl>
                                            </p:cond>
                                          </p:endCondLst>
                                        </p:cTn>
                                        <p:tgtEl>
                                          <p:sndTgt r:embed="rId2" name="coin.wav"/>
                                        </p:tgtEl>
                                      </p:cMediaNode>
                                    </p:audio>
                                  </p:subTnLst>
                                </p:cTn>
                              </p:par>
                            </p:childTnLst>
                          </p:cTn>
                        </p:par>
                        <p:par>
                          <p:cTn id="28" fill="hold">
                            <p:stCondLst>
                              <p:cond delay="6000"/>
                            </p:stCondLst>
                            <p:childTnLst>
                              <p:par>
                                <p:cTn id="29" presetID="1" presetClass="exit" presetSubtype="0" fill="hold" grpId="1" nodeType="afterEffect">
                                  <p:stCondLst>
                                    <p:cond delay="0"/>
                                  </p:stCondLst>
                                  <p:childTnLst>
                                    <p:set>
                                      <p:cBhvr>
                                        <p:cTn id="30" dur="1" fill="hold">
                                          <p:stCondLst>
                                            <p:cond delay="0"/>
                                          </p:stCondLst>
                                        </p:cTn>
                                        <p:tgtEl>
                                          <p:spTgt spid="5"/>
                                        </p:tgtEl>
                                        <p:attrNameLst>
                                          <p:attrName>style.visibility</p:attrName>
                                        </p:attrNameLst>
                                      </p:cBhvr>
                                      <p:to>
                                        <p:strVal val="hidden"/>
                                      </p:to>
                                    </p:set>
                                  </p:childTnLst>
                                </p:cTn>
                              </p:par>
                            </p:childTnLst>
                          </p:cTn>
                        </p:par>
                        <p:par>
                          <p:cTn id="31" fill="hold">
                            <p:stCondLst>
                              <p:cond delay="6000"/>
                            </p:stCondLst>
                            <p:childTnLst>
                              <p:par>
                                <p:cTn id="32" presetID="1" presetClass="exit" presetSubtype="0" fill="hold" grpId="0" nodeType="afterEffect">
                                  <p:stCondLst>
                                    <p:cond delay="0"/>
                                  </p:stCondLst>
                                  <p:childTnLst>
                                    <p:set>
                                      <p:cBhvr>
                                        <p:cTn id="33"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6" grpId="0" animBg="1"/>
      <p:bldP spid="7" grpId="0" animBg="1"/>
      <p:bldP spid="7" grpId="1" animBg="1"/>
      <p:bldP spid="8" grpId="0" animBg="1"/>
      <p:bldP spid="9" grpId="0" animBg="1"/>
      <p:bldP spid="9"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65273B7D-3FA6-4C7E-8699-97CC38B4BC52}"/>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1963" t="4185" r="1963"/>
          <a:stretch/>
        </p:blipFill>
        <p:spPr>
          <a:xfrm>
            <a:off x="0" y="0"/>
            <a:ext cx="12192000" cy="6858000"/>
          </a:xfrm>
          <a:prstGeom prst="rect">
            <a:avLst/>
          </a:prstGeom>
        </p:spPr>
      </p:pic>
      <p:pic>
        <p:nvPicPr>
          <p:cNvPr id="6" name="図 5">
            <a:extLst>
              <a:ext uri="{FF2B5EF4-FFF2-40B4-BE49-F238E27FC236}">
                <a16:creationId xmlns:a16="http://schemas.microsoft.com/office/drawing/2014/main" id="{8A368A72-EC71-4680-8F6D-AE4D8A60BC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3364" y="5717219"/>
            <a:ext cx="1064839" cy="1262594"/>
          </a:xfrm>
          <a:prstGeom prst="rect">
            <a:avLst/>
          </a:prstGeom>
        </p:spPr>
      </p:pic>
      <p:pic>
        <p:nvPicPr>
          <p:cNvPr id="10" name="図 9">
            <a:extLst>
              <a:ext uri="{FF2B5EF4-FFF2-40B4-BE49-F238E27FC236}">
                <a16:creationId xmlns:a16="http://schemas.microsoft.com/office/drawing/2014/main" id="{A8B7FE9A-C964-49D1-8815-F4C11CA266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948788">
            <a:off x="469927" y="2479230"/>
            <a:ext cx="947191" cy="361428"/>
          </a:xfrm>
          <a:prstGeom prst="rect">
            <a:avLst/>
          </a:prstGeom>
        </p:spPr>
      </p:pic>
      <p:pic>
        <p:nvPicPr>
          <p:cNvPr id="12" name="図 11">
            <a:extLst>
              <a:ext uri="{FF2B5EF4-FFF2-40B4-BE49-F238E27FC236}">
                <a16:creationId xmlns:a16="http://schemas.microsoft.com/office/drawing/2014/main" id="{0E288918-9C1C-4E91-96E2-1BA409BCD0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56523" y="1300865"/>
            <a:ext cx="767898" cy="322328"/>
          </a:xfrm>
          <a:prstGeom prst="rect">
            <a:avLst/>
          </a:prstGeom>
        </p:spPr>
      </p:pic>
      <p:sp>
        <p:nvSpPr>
          <p:cNvPr id="2" name="テキスト ボックス 1">
            <a:extLst>
              <a:ext uri="{FF2B5EF4-FFF2-40B4-BE49-F238E27FC236}">
                <a16:creationId xmlns:a16="http://schemas.microsoft.com/office/drawing/2014/main" id="{4F443527-3598-4A74-A1C1-345B6032FDD5}"/>
              </a:ext>
            </a:extLst>
          </p:cNvPr>
          <p:cNvSpPr txBox="1"/>
          <p:nvPr/>
        </p:nvSpPr>
        <p:spPr>
          <a:xfrm>
            <a:off x="2139518" y="614202"/>
            <a:ext cx="7377344" cy="369332"/>
          </a:xfrm>
          <a:prstGeom prst="rect">
            <a:avLst/>
          </a:prstGeom>
          <a:solidFill>
            <a:schemeClr val="accent4">
              <a:lumMod val="60000"/>
              <a:lumOff val="40000"/>
            </a:schemeClr>
          </a:solidFill>
        </p:spPr>
        <p:txBody>
          <a:bodyPr wrap="square" rtlCol="0">
            <a:spAutoFit/>
          </a:bodyPr>
          <a:lstStyle/>
          <a:p>
            <a:pPr algn="ctr"/>
            <a:r>
              <a:rPr kumimoji="1" lang="en-US" altLang="ja-JP" dirty="0"/>
              <a:t>  6</a:t>
            </a:r>
            <a:r>
              <a:rPr kumimoji="1" lang="ja-JP" altLang="en-US" dirty="0"/>
              <a:t>つの変化はわかりましたか？　クリックすると次の画面に進みます。</a:t>
            </a:r>
          </a:p>
        </p:txBody>
      </p:sp>
      <p:pic>
        <p:nvPicPr>
          <p:cNvPr id="11" name="図 10">
            <a:extLst>
              <a:ext uri="{FF2B5EF4-FFF2-40B4-BE49-F238E27FC236}">
                <a16:creationId xmlns:a16="http://schemas.microsoft.com/office/drawing/2014/main" id="{6EEA362F-7A06-4A35-8299-E0A43B8560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5089" y="5727329"/>
            <a:ext cx="1162335" cy="830239"/>
          </a:xfrm>
          <a:prstGeom prst="rect">
            <a:avLst/>
          </a:prstGeom>
        </p:spPr>
      </p:pic>
      <p:pic>
        <p:nvPicPr>
          <p:cNvPr id="5" name="図 4">
            <a:extLst>
              <a:ext uri="{FF2B5EF4-FFF2-40B4-BE49-F238E27FC236}">
                <a16:creationId xmlns:a16="http://schemas.microsoft.com/office/drawing/2014/main" id="{A712D560-A7CB-43B8-A5E0-AAFDE0AD44A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4712" flipH="1">
            <a:off x="3876009" y="5936996"/>
            <a:ext cx="1309288" cy="1241144"/>
          </a:xfrm>
          <a:prstGeom prst="rect">
            <a:avLst/>
          </a:prstGeom>
        </p:spPr>
      </p:pic>
      <p:pic>
        <p:nvPicPr>
          <p:cNvPr id="13" name="図 12">
            <a:extLst>
              <a:ext uri="{FF2B5EF4-FFF2-40B4-BE49-F238E27FC236}">
                <a16:creationId xmlns:a16="http://schemas.microsoft.com/office/drawing/2014/main" id="{C4ED7263-39E1-414D-9826-44DFAAA13EF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1120914" y="4451462"/>
            <a:ext cx="1014751" cy="1262594"/>
          </a:xfrm>
          <a:prstGeom prst="rect">
            <a:avLst/>
          </a:prstGeom>
        </p:spPr>
      </p:pic>
      <p:sp>
        <p:nvSpPr>
          <p:cNvPr id="14" name="テキスト ボックス 13">
            <a:extLst>
              <a:ext uri="{FF2B5EF4-FFF2-40B4-BE49-F238E27FC236}">
                <a16:creationId xmlns:a16="http://schemas.microsoft.com/office/drawing/2014/main" id="{7DB12CB0-FB98-4D28-B365-C37FA7DF12F9}"/>
              </a:ext>
            </a:extLst>
          </p:cNvPr>
          <p:cNvSpPr txBox="1"/>
          <p:nvPr/>
        </p:nvSpPr>
        <p:spPr>
          <a:xfrm>
            <a:off x="1056257" y="161442"/>
            <a:ext cx="10007600" cy="369332"/>
          </a:xfrm>
          <a:prstGeom prst="rect">
            <a:avLst/>
          </a:prstGeom>
          <a:noFill/>
        </p:spPr>
        <p:txBody>
          <a:bodyPr wrap="square" rtlCol="0">
            <a:spAutoFit/>
          </a:bodyPr>
          <a:lstStyle/>
          <a:p>
            <a:pPr algn="ctr"/>
            <a:r>
              <a:rPr kumimoji="1" lang="ja-JP" altLang="en-US" dirty="0"/>
              <a:t>コルコバードのキリスト像は、ポルトガル語で「クリスト・ヘデントール」と呼ばれています。</a:t>
            </a:r>
          </a:p>
        </p:txBody>
      </p:sp>
    </p:spTree>
    <p:extLst>
      <p:ext uri="{BB962C8B-B14F-4D97-AF65-F5344CB8AC3E}">
        <p14:creationId xmlns:p14="http://schemas.microsoft.com/office/powerpoint/2010/main" val="3470210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0"/>
                                        <p:tgtEl>
                                          <p:spTgt spid="12"/>
                                        </p:tgtEl>
                                      </p:cBhvr>
                                    </p:animEffect>
                                  </p:childTnLst>
                                </p:cTn>
                              </p:par>
                              <p:par>
                                <p:cTn id="8" presetID="10" presetClass="entr" presetSubtype="0" fill="hold" nodeType="withEffect">
                                  <p:stCondLst>
                                    <p:cond delay="300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20000"/>
                                        <p:tgtEl>
                                          <p:spTgt spid="11"/>
                                        </p:tgtEl>
                                      </p:cBhvr>
                                    </p:animEffect>
                                  </p:childTnLst>
                                </p:cTn>
                              </p:par>
                              <p:par>
                                <p:cTn id="11" presetID="10" presetClass="entr" presetSubtype="0" fill="hold" nodeType="withEffect">
                                  <p:stCondLst>
                                    <p:cond delay="60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0000"/>
                                        <p:tgtEl>
                                          <p:spTgt spid="5"/>
                                        </p:tgtEl>
                                      </p:cBhvr>
                                    </p:animEffect>
                                  </p:childTnLst>
                                </p:cTn>
                              </p:par>
                              <p:par>
                                <p:cTn id="14" presetID="10" presetClass="entr" presetSubtype="0" fill="hold" nodeType="withEffect">
                                  <p:stCondLst>
                                    <p:cond delay="900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20000"/>
                                        <p:tgtEl>
                                          <p:spTgt spid="13"/>
                                        </p:tgtEl>
                                      </p:cBhvr>
                                    </p:animEffect>
                                  </p:childTnLst>
                                </p:cTn>
                              </p:par>
                              <p:par>
                                <p:cTn id="17" presetID="10" presetClass="entr" presetSubtype="0" fill="hold" nodeType="withEffect">
                                  <p:stCondLst>
                                    <p:cond delay="1200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0000"/>
                                        <p:tgtEl>
                                          <p:spTgt spid="10"/>
                                        </p:tgtEl>
                                      </p:cBhvr>
                                    </p:animEffect>
                                  </p:childTnLst>
                                </p:cTn>
                              </p:par>
                              <p:par>
                                <p:cTn id="20" presetID="10" presetClass="entr" presetSubtype="0" fill="hold" nodeType="withEffect">
                                  <p:stCondLst>
                                    <p:cond delay="150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0000"/>
                                        <p:tgtEl>
                                          <p:spTgt spid="6"/>
                                        </p:tgtEl>
                                      </p:cBhvr>
                                    </p:animEffect>
                                  </p:childTnLst>
                                </p:cTn>
                              </p:par>
                              <p:par>
                                <p:cTn id="23" presetID="16" presetClass="entr" presetSubtype="21" fill="hold" grpId="0" nodeType="withEffect">
                                  <p:stCondLst>
                                    <p:cond delay="3000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字幕 2">
            <a:extLst>
              <a:ext uri="{FF2B5EF4-FFF2-40B4-BE49-F238E27FC236}">
                <a16:creationId xmlns:a16="http://schemas.microsoft.com/office/drawing/2014/main" id="{6D04C966-8097-4DF5-856B-B0BD523F3B64}"/>
              </a:ext>
            </a:extLst>
          </p:cNvPr>
          <p:cNvSpPr>
            <a:spLocks noGrp="1"/>
          </p:cNvSpPr>
          <p:nvPr>
            <p:ph type="subTitle" idx="1"/>
          </p:nvPr>
        </p:nvSpPr>
        <p:spPr>
          <a:xfrm>
            <a:off x="2080591" y="3602038"/>
            <a:ext cx="9144000" cy="2387600"/>
          </a:xfrm>
        </p:spPr>
        <p:txBody>
          <a:bodyPr>
            <a:normAutofit fontScale="92500" lnSpcReduction="10000"/>
          </a:bodyPr>
          <a:lstStyle/>
          <a:p>
            <a:endParaRPr lang="en-US" altLang="ja-JP" b="1" dirty="0"/>
          </a:p>
          <a:p>
            <a:r>
              <a:rPr lang="ja-JP" altLang="en-US" b="1" dirty="0"/>
              <a:t>現れた変化は</a:t>
            </a:r>
            <a:r>
              <a:rPr lang="en-US" altLang="ja-JP" b="1" dirty="0"/>
              <a:t>6</a:t>
            </a:r>
            <a:r>
              <a:rPr lang="ja-JP" altLang="en-US" b="1" dirty="0"/>
              <a:t>つです、全部わかりましたか？</a:t>
            </a:r>
            <a:endParaRPr lang="en-US" altLang="ja-JP" b="1" dirty="0"/>
          </a:p>
          <a:p>
            <a:r>
              <a:rPr kumimoji="1" lang="ja-JP" altLang="en-US" b="1" dirty="0"/>
              <a:t>分からなかった人は分かるまでチャレンジしてね！！</a:t>
            </a:r>
            <a:endParaRPr kumimoji="1" lang="en-US" altLang="ja-JP" b="1" dirty="0"/>
          </a:p>
          <a:p>
            <a:endParaRPr kumimoji="1" lang="en-US" altLang="ja-JP" b="1" dirty="0"/>
          </a:p>
          <a:p>
            <a:r>
              <a:rPr kumimoji="1" lang="ja-JP" altLang="en-US" b="1" dirty="0"/>
              <a:t>再チャレンジはＥＳＣキーを押してください</a:t>
            </a:r>
            <a:endParaRPr kumimoji="1" lang="en-US" altLang="ja-JP" b="1" dirty="0"/>
          </a:p>
          <a:p>
            <a:r>
              <a:rPr lang="ja-JP" altLang="en-US" b="1" dirty="0"/>
              <a:t>次いで「スライドショー」「最初から」をクリックしてください。</a:t>
            </a:r>
            <a:endParaRPr kumimoji="1" lang="en-US" altLang="ja-JP" b="1" dirty="0"/>
          </a:p>
          <a:p>
            <a:endParaRPr kumimoji="1" lang="ja-JP" altLang="en-US" b="1" dirty="0"/>
          </a:p>
        </p:txBody>
      </p:sp>
      <p:sp>
        <p:nvSpPr>
          <p:cNvPr id="6" name="テキスト ボックス 5">
            <a:extLst>
              <a:ext uri="{FF2B5EF4-FFF2-40B4-BE49-F238E27FC236}">
                <a16:creationId xmlns:a16="http://schemas.microsoft.com/office/drawing/2014/main" id="{1014C618-1D94-4E91-B504-432C52125A26}"/>
              </a:ext>
            </a:extLst>
          </p:cNvPr>
          <p:cNvSpPr txBox="1"/>
          <p:nvPr/>
        </p:nvSpPr>
        <p:spPr>
          <a:xfrm>
            <a:off x="1842052" y="649357"/>
            <a:ext cx="9501809" cy="2831544"/>
          </a:xfrm>
          <a:prstGeom prst="rect">
            <a:avLst/>
          </a:prstGeom>
          <a:solidFill>
            <a:schemeClr val="accent5">
              <a:lumMod val="40000"/>
              <a:lumOff val="60000"/>
            </a:schemeClr>
          </a:solidFill>
        </p:spPr>
        <p:txBody>
          <a:bodyPr wrap="square" rtlCol="0">
            <a:spAutoFit/>
          </a:bodyPr>
          <a:lstStyle/>
          <a:p>
            <a:pPr algn="ctr"/>
            <a:endParaRPr kumimoji="1" lang="en-US" altLang="ja-JP" sz="1400" b="1" dirty="0"/>
          </a:p>
          <a:p>
            <a:pPr algn="ctr"/>
            <a:r>
              <a:rPr kumimoji="1" lang="ja-JP" altLang="en-US" sz="4400" b="1" dirty="0"/>
              <a:t>終　わ　り</a:t>
            </a:r>
            <a:endParaRPr kumimoji="1" lang="en-US" altLang="ja-JP" sz="4400" b="1" dirty="0"/>
          </a:p>
          <a:p>
            <a:endParaRPr kumimoji="1" lang="en-US" altLang="ja-JP" dirty="0"/>
          </a:p>
          <a:p>
            <a:pPr algn="ctr"/>
            <a:r>
              <a:rPr lang="ja-JP" altLang="en-US" sz="2800" b="1" dirty="0">
                <a:solidFill>
                  <a:srgbClr val="00B050"/>
                </a:solidFill>
              </a:rPr>
              <a:t>リオデジャネイロの観光はいかがでしたか？</a:t>
            </a:r>
            <a:endParaRPr lang="en-US" altLang="ja-JP" sz="2800" b="1" dirty="0">
              <a:solidFill>
                <a:srgbClr val="00B050"/>
              </a:solidFill>
            </a:endParaRPr>
          </a:p>
          <a:p>
            <a:endParaRPr lang="en-US" altLang="ja-JP" dirty="0">
              <a:solidFill>
                <a:srgbClr val="00B050"/>
              </a:solidFill>
            </a:endParaRPr>
          </a:p>
          <a:p>
            <a:pPr algn="ctr"/>
            <a:r>
              <a:rPr lang="ja-JP" altLang="en-US" sz="2000" b="1" dirty="0"/>
              <a:t>ロダン・パソコン・スクール</a:t>
            </a:r>
            <a:endParaRPr lang="en-US" altLang="ja-JP" sz="2000" b="1" dirty="0"/>
          </a:p>
          <a:p>
            <a:endParaRPr lang="en-US" altLang="ja-JP" dirty="0"/>
          </a:p>
          <a:p>
            <a:endParaRPr kumimoji="1" lang="ja-JP" altLang="en-US" dirty="0"/>
          </a:p>
        </p:txBody>
      </p:sp>
      <p:pic>
        <p:nvPicPr>
          <p:cNvPr id="10" name="図 9">
            <a:extLst>
              <a:ext uri="{FF2B5EF4-FFF2-40B4-BE49-F238E27FC236}">
                <a16:creationId xmlns:a16="http://schemas.microsoft.com/office/drawing/2014/main" id="{03E3F3F1-6029-4105-9E47-018065AF11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226179" y="3761062"/>
            <a:ext cx="1231746" cy="1644445"/>
          </a:xfrm>
          <a:prstGeom prst="rect">
            <a:avLst/>
          </a:prstGeom>
        </p:spPr>
      </p:pic>
    </p:spTree>
    <p:extLst>
      <p:ext uri="{BB962C8B-B14F-4D97-AF65-F5344CB8AC3E}">
        <p14:creationId xmlns:p14="http://schemas.microsoft.com/office/powerpoint/2010/main" val="3076269787"/>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586</TotalTime>
  <Words>252</Words>
  <Application>Microsoft Office PowerPoint</Application>
  <PresentationFormat>ワイド画面</PresentationFormat>
  <Paragraphs>29</Paragraphs>
  <Slides>4</Slides>
  <Notes>0</Notes>
  <HiddenSlides>0</HiddenSlides>
  <MMClips>1</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4</vt:i4>
      </vt:variant>
    </vt:vector>
  </HeadingPairs>
  <TitlesOfParts>
    <vt:vector size="10" baseType="lpstr">
      <vt:lpstr>AR Pゴシック体S</vt:lpstr>
      <vt:lpstr>HGP創英角ｺﾞｼｯｸUB</vt:lpstr>
      <vt:lpstr>游ゴシック</vt:lpstr>
      <vt:lpstr>游ゴシック Light</vt:lpstr>
      <vt:lpstr>Arial</vt:lpstr>
      <vt:lpstr>Office テーマ</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澤井 勝之</dc:creator>
  <cp:lastModifiedBy>西尾 初美</cp:lastModifiedBy>
  <cp:revision>93</cp:revision>
  <dcterms:created xsi:type="dcterms:W3CDTF">2019-06-08T04:33:07Z</dcterms:created>
  <dcterms:modified xsi:type="dcterms:W3CDTF">2020-07-11T14:05:28Z</dcterms:modified>
</cp:coreProperties>
</file>