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57" r:id="rId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4" d="100"/>
          <a:sy n="64" d="100"/>
        </p:scale>
        <p:origin x="102" y="29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2E47CA-A4FC-420E-A82E-4A620B41869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353E7A8-FDD5-4EC5-95D8-EDD3ED7D8B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36F07C8-3FAB-47C1-BC90-9257F96803C7}"/>
              </a:ext>
            </a:extLst>
          </p:cNvPr>
          <p:cNvSpPr>
            <a:spLocks noGrp="1"/>
          </p:cNvSpPr>
          <p:nvPr>
            <p:ph type="dt" sz="half" idx="10"/>
          </p:nvPr>
        </p:nvSpPr>
        <p:spPr/>
        <p:txBody>
          <a:bodyPr/>
          <a:lstStyle/>
          <a:p>
            <a:fld id="{640545F6-EDEE-48B0-92A0-15F61C3EE66C}" type="datetimeFigureOut">
              <a:rPr kumimoji="1" lang="ja-JP" altLang="en-US" smtClean="0"/>
              <a:t>2020/7/10</a:t>
            </a:fld>
            <a:endParaRPr kumimoji="1" lang="ja-JP" altLang="en-US"/>
          </a:p>
        </p:txBody>
      </p:sp>
      <p:sp>
        <p:nvSpPr>
          <p:cNvPr id="5" name="フッター プレースホルダー 4">
            <a:extLst>
              <a:ext uri="{FF2B5EF4-FFF2-40B4-BE49-F238E27FC236}">
                <a16:creationId xmlns:a16="http://schemas.microsoft.com/office/drawing/2014/main" id="{E9D052CB-105D-4A5F-AD52-2D6A2BDC1E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2FE1B6-47F3-4B3D-AA6C-5C6AB10EBAC7}"/>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3949770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28F36C-363C-453E-94FA-80BF12DC2AB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F4F37CD-0418-48BC-A987-471268C1A47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05BA2ED-293E-43F1-8026-7D9157BDC3FF}"/>
              </a:ext>
            </a:extLst>
          </p:cNvPr>
          <p:cNvSpPr>
            <a:spLocks noGrp="1"/>
          </p:cNvSpPr>
          <p:nvPr>
            <p:ph type="dt" sz="half" idx="10"/>
          </p:nvPr>
        </p:nvSpPr>
        <p:spPr/>
        <p:txBody>
          <a:bodyPr/>
          <a:lstStyle/>
          <a:p>
            <a:fld id="{640545F6-EDEE-48B0-92A0-15F61C3EE66C}" type="datetimeFigureOut">
              <a:rPr kumimoji="1" lang="ja-JP" altLang="en-US" smtClean="0"/>
              <a:t>2020/7/10</a:t>
            </a:fld>
            <a:endParaRPr kumimoji="1" lang="ja-JP" altLang="en-US"/>
          </a:p>
        </p:txBody>
      </p:sp>
      <p:sp>
        <p:nvSpPr>
          <p:cNvPr id="5" name="フッター プレースホルダー 4">
            <a:extLst>
              <a:ext uri="{FF2B5EF4-FFF2-40B4-BE49-F238E27FC236}">
                <a16:creationId xmlns:a16="http://schemas.microsoft.com/office/drawing/2014/main" id="{9AEDC7E6-8629-48C7-9942-96CCDD0310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0735094-10AB-4D15-825A-4E6CB7487C7B}"/>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2305246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6B3D51C-4ABF-4129-9F2C-7F87F81E590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FE65F19-D039-432E-A6F5-82465AADEAF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898CFAF-1A66-4FAB-BB3A-11C6AE1E2764}"/>
              </a:ext>
            </a:extLst>
          </p:cNvPr>
          <p:cNvSpPr>
            <a:spLocks noGrp="1"/>
          </p:cNvSpPr>
          <p:nvPr>
            <p:ph type="dt" sz="half" idx="10"/>
          </p:nvPr>
        </p:nvSpPr>
        <p:spPr/>
        <p:txBody>
          <a:bodyPr/>
          <a:lstStyle/>
          <a:p>
            <a:fld id="{640545F6-EDEE-48B0-92A0-15F61C3EE66C}" type="datetimeFigureOut">
              <a:rPr kumimoji="1" lang="ja-JP" altLang="en-US" smtClean="0"/>
              <a:t>2020/7/10</a:t>
            </a:fld>
            <a:endParaRPr kumimoji="1" lang="ja-JP" altLang="en-US"/>
          </a:p>
        </p:txBody>
      </p:sp>
      <p:sp>
        <p:nvSpPr>
          <p:cNvPr id="5" name="フッター プレースホルダー 4">
            <a:extLst>
              <a:ext uri="{FF2B5EF4-FFF2-40B4-BE49-F238E27FC236}">
                <a16:creationId xmlns:a16="http://schemas.microsoft.com/office/drawing/2014/main" id="{FDF9B2A0-280E-4384-902A-BC2D3F5559A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85D7D3F-00B2-4B8E-B973-33A78C889060}"/>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554546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B9F2F2-70C9-46E6-AC05-1AF541D4925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0471764-955B-414B-8730-A17D2F7684F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8B4E58-B8C6-4700-87F3-B84F448C9F8E}"/>
              </a:ext>
            </a:extLst>
          </p:cNvPr>
          <p:cNvSpPr>
            <a:spLocks noGrp="1"/>
          </p:cNvSpPr>
          <p:nvPr>
            <p:ph type="dt" sz="half" idx="10"/>
          </p:nvPr>
        </p:nvSpPr>
        <p:spPr/>
        <p:txBody>
          <a:bodyPr/>
          <a:lstStyle/>
          <a:p>
            <a:fld id="{640545F6-EDEE-48B0-92A0-15F61C3EE66C}" type="datetimeFigureOut">
              <a:rPr kumimoji="1" lang="ja-JP" altLang="en-US" smtClean="0"/>
              <a:t>2020/7/10</a:t>
            </a:fld>
            <a:endParaRPr kumimoji="1" lang="ja-JP" altLang="en-US"/>
          </a:p>
        </p:txBody>
      </p:sp>
      <p:sp>
        <p:nvSpPr>
          <p:cNvPr id="5" name="フッター プレースホルダー 4">
            <a:extLst>
              <a:ext uri="{FF2B5EF4-FFF2-40B4-BE49-F238E27FC236}">
                <a16:creationId xmlns:a16="http://schemas.microsoft.com/office/drawing/2014/main" id="{E7239A91-2118-4C29-8C7B-E6C033DED3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FC61F9-A5EF-49DB-B67C-3BC28784C864}"/>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2112393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3FE6D9-0F67-496A-B0BF-7682C6B75CD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C88E450-EA7F-4FC6-9E81-84519500E4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CCC3700-7A05-4B58-965E-280CEA0EC949}"/>
              </a:ext>
            </a:extLst>
          </p:cNvPr>
          <p:cNvSpPr>
            <a:spLocks noGrp="1"/>
          </p:cNvSpPr>
          <p:nvPr>
            <p:ph type="dt" sz="half" idx="10"/>
          </p:nvPr>
        </p:nvSpPr>
        <p:spPr/>
        <p:txBody>
          <a:bodyPr/>
          <a:lstStyle/>
          <a:p>
            <a:fld id="{640545F6-EDEE-48B0-92A0-15F61C3EE66C}" type="datetimeFigureOut">
              <a:rPr kumimoji="1" lang="ja-JP" altLang="en-US" smtClean="0"/>
              <a:t>2020/7/10</a:t>
            </a:fld>
            <a:endParaRPr kumimoji="1" lang="ja-JP" altLang="en-US"/>
          </a:p>
        </p:txBody>
      </p:sp>
      <p:sp>
        <p:nvSpPr>
          <p:cNvPr id="5" name="フッター プレースホルダー 4">
            <a:extLst>
              <a:ext uri="{FF2B5EF4-FFF2-40B4-BE49-F238E27FC236}">
                <a16:creationId xmlns:a16="http://schemas.microsoft.com/office/drawing/2014/main" id="{3AE7EA57-844D-4A0E-ABCC-6F29858867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8385480-4260-4EAD-81D9-762D5010D0AF}"/>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248944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C39AD8-8750-4AF6-8CCF-0FD8D9417EA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45C66F9-6B14-4FA0-B70D-FAAF2AD7CA2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3FE594A-EBE0-456F-AA66-6A3D755D30D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25E090D-BA86-48AA-9A46-964776D234B7}"/>
              </a:ext>
            </a:extLst>
          </p:cNvPr>
          <p:cNvSpPr>
            <a:spLocks noGrp="1"/>
          </p:cNvSpPr>
          <p:nvPr>
            <p:ph type="dt" sz="half" idx="10"/>
          </p:nvPr>
        </p:nvSpPr>
        <p:spPr/>
        <p:txBody>
          <a:bodyPr/>
          <a:lstStyle/>
          <a:p>
            <a:fld id="{640545F6-EDEE-48B0-92A0-15F61C3EE66C}" type="datetimeFigureOut">
              <a:rPr kumimoji="1" lang="ja-JP" altLang="en-US" smtClean="0"/>
              <a:t>2020/7/10</a:t>
            </a:fld>
            <a:endParaRPr kumimoji="1" lang="ja-JP" altLang="en-US"/>
          </a:p>
        </p:txBody>
      </p:sp>
      <p:sp>
        <p:nvSpPr>
          <p:cNvPr id="6" name="フッター プレースホルダー 5">
            <a:extLst>
              <a:ext uri="{FF2B5EF4-FFF2-40B4-BE49-F238E27FC236}">
                <a16:creationId xmlns:a16="http://schemas.microsoft.com/office/drawing/2014/main" id="{FDA83788-7095-49DE-9A48-F61E9B6540F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190359F-8EF7-4740-9935-7F92C9BD36E1}"/>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186743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E88550-92ED-4C3C-AEB6-1B764834566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722FC27-04F5-4A5A-B3BD-2A73276A75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204BE86-4C5D-4262-A73D-29F97E787DC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7C4B13F-851B-4148-897A-DFA3B4AD94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7CFFAAF-507D-4A8A-954C-090B5DE9D31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9E0D186-7EE3-4913-9A72-89BB692B074A}"/>
              </a:ext>
            </a:extLst>
          </p:cNvPr>
          <p:cNvSpPr>
            <a:spLocks noGrp="1"/>
          </p:cNvSpPr>
          <p:nvPr>
            <p:ph type="dt" sz="half" idx="10"/>
          </p:nvPr>
        </p:nvSpPr>
        <p:spPr/>
        <p:txBody>
          <a:bodyPr/>
          <a:lstStyle/>
          <a:p>
            <a:fld id="{640545F6-EDEE-48B0-92A0-15F61C3EE66C}" type="datetimeFigureOut">
              <a:rPr kumimoji="1" lang="ja-JP" altLang="en-US" smtClean="0"/>
              <a:t>2020/7/10</a:t>
            </a:fld>
            <a:endParaRPr kumimoji="1" lang="ja-JP" altLang="en-US"/>
          </a:p>
        </p:txBody>
      </p:sp>
      <p:sp>
        <p:nvSpPr>
          <p:cNvPr id="8" name="フッター プレースホルダー 7">
            <a:extLst>
              <a:ext uri="{FF2B5EF4-FFF2-40B4-BE49-F238E27FC236}">
                <a16:creationId xmlns:a16="http://schemas.microsoft.com/office/drawing/2014/main" id="{FFE207F2-CD77-426F-A6B7-5BDFE075600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E333937-3BC1-48B9-B330-BE1E8C61EB69}"/>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68398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2C2F1A-47F4-4541-BB65-A88ADD39C9B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13E432B-C22F-41C6-95C2-DA6B19491170}"/>
              </a:ext>
            </a:extLst>
          </p:cNvPr>
          <p:cNvSpPr>
            <a:spLocks noGrp="1"/>
          </p:cNvSpPr>
          <p:nvPr>
            <p:ph type="dt" sz="half" idx="10"/>
          </p:nvPr>
        </p:nvSpPr>
        <p:spPr/>
        <p:txBody>
          <a:bodyPr/>
          <a:lstStyle/>
          <a:p>
            <a:fld id="{640545F6-EDEE-48B0-92A0-15F61C3EE66C}" type="datetimeFigureOut">
              <a:rPr kumimoji="1" lang="ja-JP" altLang="en-US" smtClean="0"/>
              <a:t>2020/7/10</a:t>
            </a:fld>
            <a:endParaRPr kumimoji="1" lang="ja-JP" altLang="en-US"/>
          </a:p>
        </p:txBody>
      </p:sp>
      <p:sp>
        <p:nvSpPr>
          <p:cNvPr id="4" name="フッター プレースホルダー 3">
            <a:extLst>
              <a:ext uri="{FF2B5EF4-FFF2-40B4-BE49-F238E27FC236}">
                <a16:creationId xmlns:a16="http://schemas.microsoft.com/office/drawing/2014/main" id="{37F829D5-E201-4716-A21B-68E623A589B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B1E1A48-7820-4242-8D1A-C30DF98C7BE0}"/>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3531305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1E0CDC0-B50A-4A28-8BAC-507EC637CAF1}"/>
              </a:ext>
            </a:extLst>
          </p:cNvPr>
          <p:cNvSpPr>
            <a:spLocks noGrp="1"/>
          </p:cNvSpPr>
          <p:nvPr>
            <p:ph type="dt" sz="half" idx="10"/>
          </p:nvPr>
        </p:nvSpPr>
        <p:spPr/>
        <p:txBody>
          <a:bodyPr/>
          <a:lstStyle/>
          <a:p>
            <a:fld id="{640545F6-EDEE-48B0-92A0-15F61C3EE66C}" type="datetimeFigureOut">
              <a:rPr kumimoji="1" lang="ja-JP" altLang="en-US" smtClean="0"/>
              <a:t>2020/7/10</a:t>
            </a:fld>
            <a:endParaRPr kumimoji="1" lang="ja-JP" altLang="en-US"/>
          </a:p>
        </p:txBody>
      </p:sp>
      <p:sp>
        <p:nvSpPr>
          <p:cNvPr id="3" name="フッター プレースホルダー 2">
            <a:extLst>
              <a:ext uri="{FF2B5EF4-FFF2-40B4-BE49-F238E27FC236}">
                <a16:creationId xmlns:a16="http://schemas.microsoft.com/office/drawing/2014/main" id="{68F382C9-D36B-4D86-8A33-0E51C480AFB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BD88CC2-0989-4035-9028-8EF44B3789C9}"/>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709506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1ACD2E-1A81-41DB-8BDB-4FA2F1A4F30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740F83-68AC-4A5D-870E-5510577F61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3E2F255-C175-4A28-9B75-D853CB1A5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F42386-C6FA-4910-9278-C6D93B187B3F}"/>
              </a:ext>
            </a:extLst>
          </p:cNvPr>
          <p:cNvSpPr>
            <a:spLocks noGrp="1"/>
          </p:cNvSpPr>
          <p:nvPr>
            <p:ph type="dt" sz="half" idx="10"/>
          </p:nvPr>
        </p:nvSpPr>
        <p:spPr/>
        <p:txBody>
          <a:bodyPr/>
          <a:lstStyle/>
          <a:p>
            <a:fld id="{640545F6-EDEE-48B0-92A0-15F61C3EE66C}" type="datetimeFigureOut">
              <a:rPr kumimoji="1" lang="ja-JP" altLang="en-US" smtClean="0"/>
              <a:t>2020/7/10</a:t>
            </a:fld>
            <a:endParaRPr kumimoji="1" lang="ja-JP" altLang="en-US"/>
          </a:p>
        </p:txBody>
      </p:sp>
      <p:sp>
        <p:nvSpPr>
          <p:cNvPr id="6" name="フッター プレースホルダー 5">
            <a:extLst>
              <a:ext uri="{FF2B5EF4-FFF2-40B4-BE49-F238E27FC236}">
                <a16:creationId xmlns:a16="http://schemas.microsoft.com/office/drawing/2014/main" id="{015E2AAB-1FFF-4202-A44C-56154C783AD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F4ED72-ACA8-41B7-8AAF-AAB547B9A808}"/>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47795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0B7CBA-6C2D-4816-B04A-A1D9898FAC3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32BAF36-D38F-4D79-B985-89AD5B8EA7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784FC76-A078-4252-8C8B-BF7D8D9BA8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17A52FE-83CA-4802-AA2F-CE37AEC91D7B}"/>
              </a:ext>
            </a:extLst>
          </p:cNvPr>
          <p:cNvSpPr>
            <a:spLocks noGrp="1"/>
          </p:cNvSpPr>
          <p:nvPr>
            <p:ph type="dt" sz="half" idx="10"/>
          </p:nvPr>
        </p:nvSpPr>
        <p:spPr/>
        <p:txBody>
          <a:bodyPr/>
          <a:lstStyle/>
          <a:p>
            <a:fld id="{640545F6-EDEE-48B0-92A0-15F61C3EE66C}" type="datetimeFigureOut">
              <a:rPr kumimoji="1" lang="ja-JP" altLang="en-US" smtClean="0"/>
              <a:t>2020/7/10</a:t>
            </a:fld>
            <a:endParaRPr kumimoji="1" lang="ja-JP" altLang="en-US"/>
          </a:p>
        </p:txBody>
      </p:sp>
      <p:sp>
        <p:nvSpPr>
          <p:cNvPr id="6" name="フッター プレースホルダー 5">
            <a:extLst>
              <a:ext uri="{FF2B5EF4-FFF2-40B4-BE49-F238E27FC236}">
                <a16:creationId xmlns:a16="http://schemas.microsoft.com/office/drawing/2014/main" id="{9607BA29-8D79-4069-969D-AC5061CC373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5ED5CC4-FA08-4D26-BFD7-11058C995620}"/>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893122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F72603B-D6ED-4766-9BBE-6E0BEB3F3C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325DAE6-0BF1-4E2C-A83B-DB2F2A997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E1D1D28-C27D-4780-9116-2001761F12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545F6-EDEE-48B0-92A0-15F61C3EE66C}" type="datetimeFigureOut">
              <a:rPr kumimoji="1" lang="ja-JP" altLang="en-US" smtClean="0"/>
              <a:t>2020/7/10</a:t>
            </a:fld>
            <a:endParaRPr kumimoji="1" lang="ja-JP" altLang="en-US"/>
          </a:p>
        </p:txBody>
      </p:sp>
      <p:sp>
        <p:nvSpPr>
          <p:cNvPr id="5" name="フッター プレースホルダー 4">
            <a:extLst>
              <a:ext uri="{FF2B5EF4-FFF2-40B4-BE49-F238E27FC236}">
                <a16:creationId xmlns:a16="http://schemas.microsoft.com/office/drawing/2014/main" id="{1AB00BD9-94C8-4AA7-8C2B-72914A2763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C2AB434-F0C0-43E6-A4C6-E80BD0A85B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033265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12192000" cy="265953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22" name="テキスト ボックス 21"/>
          <p:cNvSpPr txBox="1"/>
          <p:nvPr/>
        </p:nvSpPr>
        <p:spPr>
          <a:xfrm>
            <a:off x="3335195" y="942071"/>
            <a:ext cx="6228058" cy="1058964"/>
          </a:xfrm>
          <a:prstGeom prst="doubleWave">
            <a:avLst/>
          </a:prstGeom>
          <a:gradFill>
            <a:gsLst>
              <a:gs pos="51000">
                <a:srgbClr val="F4BA02"/>
              </a:gs>
              <a:gs pos="0">
                <a:srgbClr val="FEE8A0"/>
              </a:gs>
              <a:gs pos="100000">
                <a:srgbClr val="FEE168"/>
              </a:gs>
            </a:gsLst>
            <a:lin ang="4800000" scaled="0"/>
          </a:gradFill>
          <a:effectLst>
            <a:outerShdw blurRad="241300" dist="241300" dir="1800000" algn="tl" rotWithShape="0">
              <a:prstClr val="black">
                <a:alpha val="40000"/>
              </a:prstClr>
            </a:outerShdw>
          </a:effectLst>
        </p:spPr>
        <p:txBody>
          <a:bodyPr wrap="square" tIns="0" bIns="163293" rtlCol="0" anchor="ctr" anchorCtr="1">
            <a:spAutoFit/>
          </a:bodyPr>
          <a:lstStyle/>
          <a:p>
            <a:pPr algn="ctr"/>
            <a:endParaRPr lang="en-US" altLang="ja-JP" sz="907"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endParaRPr>
          </a:p>
          <a:p>
            <a:pPr algn="ctr"/>
            <a:r>
              <a:rPr lang="ja-JP" altLang="en-US" sz="3200" b="1"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rPr>
              <a:t>ヴェルサイユ宮殿</a:t>
            </a:r>
            <a:r>
              <a:rPr lang="ja-JP" altLang="en-US" sz="3200"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rPr>
              <a:t>（フランス）</a:t>
            </a:r>
            <a:endParaRPr lang="en-US" altLang="ja-JP" sz="3200"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endParaRPr>
          </a:p>
        </p:txBody>
      </p:sp>
      <p:sp>
        <p:nvSpPr>
          <p:cNvPr id="3" name="テキスト ボックス 2"/>
          <p:cNvSpPr txBox="1"/>
          <p:nvPr/>
        </p:nvSpPr>
        <p:spPr>
          <a:xfrm>
            <a:off x="3833111" y="6236641"/>
            <a:ext cx="4891083" cy="483209"/>
          </a:xfrm>
          <a:prstGeom prst="rect">
            <a:avLst/>
          </a:prstGeom>
          <a:noFill/>
        </p:spPr>
        <p:txBody>
          <a:bodyPr wrap="none" rtlCol="0">
            <a:spAutoFit/>
          </a:bodyPr>
          <a:lstStyle/>
          <a:p>
            <a:pPr algn="ctr"/>
            <a:r>
              <a:rPr lang="ja-JP" altLang="en-US" sz="2540" dirty="0">
                <a:solidFill>
                  <a:srgbClr val="FF0000"/>
                </a:solidFill>
                <a:latin typeface="HGP創英角ｺﾞｼｯｸUB" panose="020B0900000000000000" pitchFamily="50" charset="-128"/>
                <a:ea typeface="HGP創英角ｺﾞｼｯｸUB" panose="020B0900000000000000" pitchFamily="50" charset="-128"/>
              </a:rPr>
              <a:t>クリックして問題へ進んでください。</a:t>
            </a:r>
          </a:p>
        </p:txBody>
      </p:sp>
      <p:sp>
        <p:nvSpPr>
          <p:cNvPr id="4" name="テキスト ボックス 3">
            <a:extLst>
              <a:ext uri="{FF2B5EF4-FFF2-40B4-BE49-F238E27FC236}">
                <a16:creationId xmlns:a16="http://schemas.microsoft.com/office/drawing/2014/main" id="{ABB1C301-D06D-441A-9C64-FDDA289AA966}"/>
              </a:ext>
            </a:extLst>
          </p:cNvPr>
          <p:cNvSpPr txBox="1"/>
          <p:nvPr/>
        </p:nvSpPr>
        <p:spPr>
          <a:xfrm>
            <a:off x="3876624" y="2194001"/>
            <a:ext cx="4919899" cy="369332"/>
          </a:xfrm>
          <a:prstGeom prst="rect">
            <a:avLst/>
          </a:prstGeom>
          <a:noFill/>
        </p:spPr>
        <p:txBody>
          <a:bodyPr wrap="square" rtlCol="0">
            <a:spAutoFit/>
          </a:bodyPr>
          <a:lstStyle/>
          <a:p>
            <a:r>
              <a:rPr kumimoji="1" lang="ja-JP" altLang="en-US" b="1" dirty="0">
                <a:solidFill>
                  <a:schemeClr val="bg1"/>
                </a:solidFill>
                <a:latin typeface="AR Pゴシック体S" panose="020B0A00000000000000" pitchFamily="50" charset="-128"/>
                <a:ea typeface="AR Pゴシック体S" panose="020B0A00000000000000" pitchFamily="50" charset="-128"/>
              </a:rPr>
              <a:t>ロダン・パソコン・スクール</a:t>
            </a:r>
            <a:r>
              <a:rPr lang="ja-JP" altLang="en-US" b="1" dirty="0">
                <a:solidFill>
                  <a:schemeClr val="bg1"/>
                </a:solidFill>
                <a:latin typeface="AR Pゴシック体S" panose="020B0A00000000000000" pitchFamily="50" charset="-128"/>
                <a:ea typeface="AR Pゴシック体S" panose="020B0A00000000000000" pitchFamily="50" charset="-128"/>
              </a:rPr>
              <a:t>（</a:t>
            </a:r>
            <a:r>
              <a:rPr kumimoji="1" lang="ja-JP" altLang="en-US" b="1" dirty="0">
                <a:solidFill>
                  <a:schemeClr val="bg1"/>
                </a:solidFill>
                <a:latin typeface="AR Pゴシック体S" panose="020B0A00000000000000" pitchFamily="50" charset="-128"/>
                <a:ea typeface="AR Pゴシック体S" panose="020B0A00000000000000" pitchFamily="50" charset="-128"/>
              </a:rPr>
              <a:t>脳トレクイズ）</a:t>
            </a:r>
          </a:p>
        </p:txBody>
      </p:sp>
      <p:pic>
        <p:nvPicPr>
          <p:cNvPr id="6" name="図 5">
            <a:extLst>
              <a:ext uri="{FF2B5EF4-FFF2-40B4-BE49-F238E27FC236}">
                <a16:creationId xmlns:a16="http://schemas.microsoft.com/office/drawing/2014/main" id="{FE184FFC-C918-46BB-AA37-E470BD612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9459" y="343057"/>
            <a:ext cx="1663064" cy="2220276"/>
          </a:xfrm>
          <a:prstGeom prst="rect">
            <a:avLst/>
          </a:prstGeom>
        </p:spPr>
      </p:pic>
      <p:pic>
        <p:nvPicPr>
          <p:cNvPr id="11" name="図 10">
            <a:extLst>
              <a:ext uri="{FF2B5EF4-FFF2-40B4-BE49-F238E27FC236}">
                <a16:creationId xmlns:a16="http://schemas.microsoft.com/office/drawing/2014/main" id="{C0750492-6878-46A9-974F-B428C3615A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31014" y="272638"/>
            <a:ext cx="1663064" cy="2220276"/>
          </a:xfrm>
          <a:prstGeom prst="rect">
            <a:avLst/>
          </a:prstGeom>
        </p:spPr>
      </p:pic>
      <p:sp>
        <p:nvSpPr>
          <p:cNvPr id="7" name="テキスト ボックス 6">
            <a:extLst>
              <a:ext uri="{FF2B5EF4-FFF2-40B4-BE49-F238E27FC236}">
                <a16:creationId xmlns:a16="http://schemas.microsoft.com/office/drawing/2014/main" id="{79879F76-CA73-4480-BDA1-77D1138568D8}"/>
              </a:ext>
            </a:extLst>
          </p:cNvPr>
          <p:cNvSpPr txBox="1"/>
          <p:nvPr/>
        </p:nvSpPr>
        <p:spPr>
          <a:xfrm>
            <a:off x="4598307" y="366296"/>
            <a:ext cx="3476531" cy="523220"/>
          </a:xfrm>
          <a:prstGeom prst="rect">
            <a:avLst/>
          </a:prstGeom>
          <a:noFill/>
        </p:spPr>
        <p:txBody>
          <a:bodyPr wrap="square" rtlCol="0">
            <a:spAutoFit/>
          </a:bodyPr>
          <a:lstStyle/>
          <a:p>
            <a:r>
              <a:rPr kumimoji="1" lang="ja-JP" altLang="en-US" sz="2800" dirty="0">
                <a:solidFill>
                  <a:schemeClr val="bg1"/>
                </a:solidFill>
                <a:latin typeface="AR Pゴシック体S" panose="020B0A00000000000000" pitchFamily="50" charset="-128"/>
                <a:ea typeface="AR Pゴシック体S" panose="020B0A00000000000000" pitchFamily="50" charset="-128"/>
              </a:rPr>
              <a:t>世界遺産巡りの旅</a:t>
            </a:r>
          </a:p>
        </p:txBody>
      </p:sp>
      <p:sp>
        <p:nvSpPr>
          <p:cNvPr id="2" name="テキスト ボックス 1">
            <a:extLst>
              <a:ext uri="{FF2B5EF4-FFF2-40B4-BE49-F238E27FC236}">
                <a16:creationId xmlns:a16="http://schemas.microsoft.com/office/drawing/2014/main" id="{92BEBF97-2E8F-4241-84C4-D882BCB3A5FE}"/>
              </a:ext>
            </a:extLst>
          </p:cNvPr>
          <p:cNvSpPr txBox="1"/>
          <p:nvPr/>
        </p:nvSpPr>
        <p:spPr>
          <a:xfrm>
            <a:off x="2602487" y="2943106"/>
            <a:ext cx="7693474" cy="461665"/>
          </a:xfrm>
          <a:prstGeom prst="rect">
            <a:avLst/>
          </a:prstGeom>
          <a:noFill/>
        </p:spPr>
        <p:txBody>
          <a:bodyPr wrap="square" rtlCol="0">
            <a:spAutoFit/>
          </a:bodyPr>
          <a:lstStyle/>
          <a:p>
            <a:r>
              <a:rPr lang="ja-JP" altLang="en-US" sz="2400" b="1" dirty="0"/>
              <a:t>写真が</a:t>
            </a:r>
            <a:r>
              <a:rPr lang="en-US" altLang="ja-JP" sz="2400" b="1" dirty="0"/>
              <a:t>5</a:t>
            </a:r>
            <a:r>
              <a:rPr lang="ja-JP" altLang="en-US" sz="2400" b="1" dirty="0"/>
              <a:t>か所変化するので見つけてくださいね！</a:t>
            </a:r>
            <a:endParaRPr kumimoji="1" lang="ja-JP" altLang="en-US" sz="2400" b="1" dirty="0"/>
          </a:p>
        </p:txBody>
      </p:sp>
      <p:sp>
        <p:nvSpPr>
          <p:cNvPr id="5" name="テキスト ボックス 4">
            <a:extLst>
              <a:ext uri="{FF2B5EF4-FFF2-40B4-BE49-F238E27FC236}">
                <a16:creationId xmlns:a16="http://schemas.microsoft.com/office/drawing/2014/main" id="{5C5E175D-89C5-40B2-BD98-5F808E6A25BB}"/>
              </a:ext>
            </a:extLst>
          </p:cNvPr>
          <p:cNvSpPr txBox="1"/>
          <p:nvPr/>
        </p:nvSpPr>
        <p:spPr>
          <a:xfrm>
            <a:off x="1223493" y="3707302"/>
            <a:ext cx="10702344" cy="1477328"/>
          </a:xfrm>
          <a:prstGeom prst="rect">
            <a:avLst/>
          </a:prstGeom>
          <a:noFill/>
        </p:spPr>
        <p:txBody>
          <a:bodyPr wrap="square" rtlCol="0">
            <a:spAutoFit/>
          </a:bodyPr>
          <a:lstStyle/>
          <a:p>
            <a:r>
              <a:rPr kumimoji="1" lang="ja-JP" altLang="en-US" b="1" dirty="0"/>
              <a:t>ヴェルサイユ宮殿は、フランス随一の豪華絢爛差を誇ります。華麗な貴族文化をもたらした場所でありながら、王族が民衆の力に屈したフランス革命の歴史となった場所でもあります。</a:t>
            </a:r>
            <a:endParaRPr kumimoji="1" lang="en-US" altLang="ja-JP" b="1" dirty="0"/>
          </a:p>
          <a:p>
            <a:r>
              <a:rPr lang="ja-JP" altLang="en-US" b="1" dirty="0"/>
              <a:t>数奇な運命に翻弄された宮殿は、その美しさが人気です。</a:t>
            </a:r>
            <a:endParaRPr lang="en-US" altLang="ja-JP" b="1" dirty="0"/>
          </a:p>
          <a:p>
            <a:r>
              <a:rPr kumimoji="1" lang="ja-JP" altLang="en-US" b="1" dirty="0"/>
              <a:t>広大な敷地内に作られた豪華な宮殿だけでなく、見事なフランス式庭園や美しい離れなど見どころが</a:t>
            </a:r>
            <a:endParaRPr kumimoji="1" lang="en-US" altLang="ja-JP" b="1" dirty="0"/>
          </a:p>
          <a:p>
            <a:r>
              <a:rPr lang="ja-JP" altLang="en-US" b="1" dirty="0"/>
              <a:t>沢山あるのも特徴です。</a:t>
            </a:r>
            <a:endParaRPr kumimoji="1" lang="ja-JP" altLang="en-US" b="1" dirty="0"/>
          </a:p>
        </p:txBody>
      </p:sp>
      <p:sp>
        <p:nvSpPr>
          <p:cNvPr id="8" name="テキスト ボックス 7">
            <a:extLst>
              <a:ext uri="{FF2B5EF4-FFF2-40B4-BE49-F238E27FC236}">
                <a16:creationId xmlns:a16="http://schemas.microsoft.com/office/drawing/2014/main" id="{352B86F4-AFCD-468F-8C6B-63E863FA35A6}"/>
              </a:ext>
            </a:extLst>
          </p:cNvPr>
          <p:cNvSpPr txBox="1"/>
          <p:nvPr/>
        </p:nvSpPr>
        <p:spPr>
          <a:xfrm>
            <a:off x="1223493" y="5456042"/>
            <a:ext cx="10328856" cy="369332"/>
          </a:xfrm>
          <a:prstGeom prst="rect">
            <a:avLst/>
          </a:prstGeom>
          <a:noFill/>
        </p:spPr>
        <p:txBody>
          <a:bodyPr wrap="square" rtlCol="0">
            <a:spAutoFit/>
          </a:bodyPr>
          <a:lstStyle/>
          <a:p>
            <a:r>
              <a:rPr lang="ja-JP" altLang="en-US" b="1" dirty="0">
                <a:highlight>
                  <a:srgbClr val="00FF00"/>
                </a:highlight>
              </a:rPr>
              <a:t>テレビアニメ「べルサイユの薔薇」の主題歌　</a:t>
            </a:r>
            <a:r>
              <a:rPr lang="en-US" altLang="ja-JP" b="1" dirty="0">
                <a:highlight>
                  <a:srgbClr val="00FF00"/>
                </a:highlight>
              </a:rPr>
              <a:t>『</a:t>
            </a:r>
            <a:r>
              <a:rPr lang="ja-JP" altLang="en-US" b="1" dirty="0">
                <a:highlight>
                  <a:srgbClr val="00FF00"/>
                </a:highlight>
              </a:rPr>
              <a:t>薔薇は美しく散る</a:t>
            </a:r>
            <a:r>
              <a:rPr lang="en-US" altLang="ja-JP" b="1" dirty="0">
                <a:highlight>
                  <a:srgbClr val="00FF00"/>
                </a:highlight>
              </a:rPr>
              <a:t>』</a:t>
            </a:r>
            <a:r>
              <a:rPr lang="ja-JP" altLang="en-US" b="1" dirty="0">
                <a:highlight>
                  <a:srgbClr val="00FF00"/>
                </a:highlight>
              </a:rPr>
              <a:t>を聴きながらお楽しみ下さい。</a:t>
            </a:r>
            <a:endParaRPr kumimoji="1" lang="ja-JP" altLang="en-US" b="1" dirty="0">
              <a:highlight>
                <a:srgbClr val="00FF00"/>
              </a:highlight>
            </a:endParaRPr>
          </a:p>
        </p:txBody>
      </p:sp>
      <p:pic>
        <p:nvPicPr>
          <p:cNvPr id="9" name="鈴木宏子「 薔薇は美しく散る（歌詞付） 」 covered by marldear">
            <a:hlinkClick r:id="" action="ppaction://media"/>
            <a:extLst>
              <a:ext uri="{FF2B5EF4-FFF2-40B4-BE49-F238E27FC236}">
                <a16:creationId xmlns:a16="http://schemas.microsoft.com/office/drawing/2014/main" id="{D4BF1CA1-0541-4266-A752-95A8C0B543D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29459" y="2861238"/>
            <a:ext cx="609600" cy="609600"/>
          </a:xfrm>
          <a:prstGeom prst="rect">
            <a:avLst/>
          </a:prstGeom>
        </p:spPr>
      </p:pic>
    </p:spTree>
    <p:extLst>
      <p:ext uri="{BB962C8B-B14F-4D97-AF65-F5344CB8AC3E}">
        <p14:creationId xmlns:p14="http://schemas.microsoft.com/office/powerpoint/2010/main" val="243835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par>
                                <p:cTn id="7" presetID="42"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 repeatCount="indefinite" fill="hold" display="0">
                  <p:stCondLst>
                    <p:cond delay="indefinite"/>
                  </p:stCondLst>
                  <p:endCondLst>
                    <p:cond evt="onStopAudio" delay="0">
                      <p:tgtEl>
                        <p:sldTgt/>
                      </p:tgtEl>
                    </p:cond>
                  </p:endCondLst>
                </p:cTn>
                <p:tgtEl>
                  <p:spTgt spid="9"/>
                </p:tgtEl>
              </p:cMediaNode>
            </p:audio>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白１">
            <a:extLst>
              <a:ext uri="{FF2B5EF4-FFF2-40B4-BE49-F238E27FC236}">
                <a16:creationId xmlns:a16="http://schemas.microsoft.com/office/drawing/2014/main" id="{30FE4C0D-B7AE-4C8B-9F02-89D991D0BC7F}"/>
              </a:ext>
            </a:extLst>
          </p:cNvPr>
          <p:cNvSpPr/>
          <p:nvPr/>
        </p:nvSpPr>
        <p:spPr>
          <a:xfrm>
            <a:off x="3216000" y="549000"/>
            <a:ext cx="5760000" cy="57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0"/>
          </a:p>
        </p:txBody>
      </p:sp>
      <p:sp>
        <p:nvSpPr>
          <p:cNvPr id="5" name="青1">
            <a:extLst>
              <a:ext uri="{FF2B5EF4-FFF2-40B4-BE49-F238E27FC236}">
                <a16:creationId xmlns:a16="http://schemas.microsoft.com/office/drawing/2014/main" id="{291B770C-3773-4A16-9D63-155F2FBA5D0D}"/>
              </a:ext>
            </a:extLst>
          </p:cNvPr>
          <p:cNvSpPr/>
          <p:nvPr/>
        </p:nvSpPr>
        <p:spPr>
          <a:xfrm>
            <a:off x="3216000" y="549000"/>
            <a:ext cx="5760000" cy="57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0" dirty="0"/>
              <a:t>１</a:t>
            </a:r>
          </a:p>
        </p:txBody>
      </p:sp>
      <p:sp>
        <p:nvSpPr>
          <p:cNvPr id="6" name="白２">
            <a:extLst>
              <a:ext uri="{FF2B5EF4-FFF2-40B4-BE49-F238E27FC236}">
                <a16:creationId xmlns:a16="http://schemas.microsoft.com/office/drawing/2014/main" id="{C57FDD02-C166-43B0-A2C0-4BACF5A17F5B}"/>
              </a:ext>
            </a:extLst>
          </p:cNvPr>
          <p:cNvSpPr/>
          <p:nvPr/>
        </p:nvSpPr>
        <p:spPr>
          <a:xfrm>
            <a:off x="3216000" y="549000"/>
            <a:ext cx="5760000" cy="57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0"/>
          </a:p>
        </p:txBody>
      </p:sp>
      <p:sp>
        <p:nvSpPr>
          <p:cNvPr id="7" name="青2">
            <a:extLst>
              <a:ext uri="{FF2B5EF4-FFF2-40B4-BE49-F238E27FC236}">
                <a16:creationId xmlns:a16="http://schemas.microsoft.com/office/drawing/2014/main" id="{F1598E02-BD2B-450D-92C9-391DA1092A0F}"/>
              </a:ext>
            </a:extLst>
          </p:cNvPr>
          <p:cNvSpPr/>
          <p:nvPr/>
        </p:nvSpPr>
        <p:spPr>
          <a:xfrm>
            <a:off x="3216000" y="549000"/>
            <a:ext cx="5760000" cy="57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0" dirty="0"/>
              <a:t>２</a:t>
            </a:r>
          </a:p>
        </p:txBody>
      </p:sp>
      <p:sp>
        <p:nvSpPr>
          <p:cNvPr id="8" name="白３">
            <a:extLst>
              <a:ext uri="{FF2B5EF4-FFF2-40B4-BE49-F238E27FC236}">
                <a16:creationId xmlns:a16="http://schemas.microsoft.com/office/drawing/2014/main" id="{339B37CB-14D5-46C5-8026-E7BCE4EF06C3}"/>
              </a:ext>
            </a:extLst>
          </p:cNvPr>
          <p:cNvSpPr/>
          <p:nvPr/>
        </p:nvSpPr>
        <p:spPr>
          <a:xfrm>
            <a:off x="3216000" y="549000"/>
            <a:ext cx="5760000" cy="57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0" dirty="0"/>
          </a:p>
        </p:txBody>
      </p:sp>
      <p:sp>
        <p:nvSpPr>
          <p:cNvPr id="9" name="青3">
            <a:extLst>
              <a:ext uri="{FF2B5EF4-FFF2-40B4-BE49-F238E27FC236}">
                <a16:creationId xmlns:a16="http://schemas.microsoft.com/office/drawing/2014/main" id="{CEC060F6-1D16-4308-B3D2-D5F2D8471637}"/>
              </a:ext>
            </a:extLst>
          </p:cNvPr>
          <p:cNvSpPr/>
          <p:nvPr/>
        </p:nvSpPr>
        <p:spPr>
          <a:xfrm>
            <a:off x="3216000" y="549000"/>
            <a:ext cx="5760000" cy="57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0" dirty="0"/>
              <a:t>３</a:t>
            </a:r>
          </a:p>
        </p:txBody>
      </p:sp>
    </p:spTree>
    <p:extLst>
      <p:ext uri="{BB962C8B-B14F-4D97-AF65-F5344CB8AC3E}">
        <p14:creationId xmlns:p14="http://schemas.microsoft.com/office/powerpoint/2010/main" val="30341809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8" fill="hold">
                            <p:stCondLst>
                              <p:cond delay="2000"/>
                            </p:stCondLst>
                            <p:childTnLst>
                              <p:par>
                                <p:cTn id="9" presetID="1" presetClass="exit"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par>
                          <p:cTn id="11" fill="hold">
                            <p:stCondLst>
                              <p:cond delay="2000"/>
                            </p:stCondLst>
                            <p:childTnLst>
                              <p:par>
                                <p:cTn id="12" presetID="1" presetClass="exit"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hidden"/>
                                      </p:to>
                                    </p:se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subTnLst>
                                    <p:audio>
                                      <p:cMediaNode>
                                        <p:cTn display="0" masterRel="sameClick">
                                          <p:stCondLst>
                                            <p:cond evt="begin" delay="0">
                                              <p:tn val="15"/>
                                            </p:cond>
                                          </p:stCondLst>
                                          <p:endCondLst>
                                            <p:cond evt="onStopAudio" delay="0">
                                              <p:tgtEl>
                                                <p:sldTgt/>
                                              </p:tgtEl>
                                            </p:cond>
                                          </p:endCondLst>
                                        </p:cTn>
                                        <p:tgtEl>
                                          <p:sndTgt r:embed="rId2" name="coin.wav"/>
                                        </p:tgtEl>
                                      </p:cMediaNode>
                                    </p:audio>
                                  </p:subTnLst>
                                </p:cTn>
                              </p:par>
                            </p:childTnLst>
                          </p:cTn>
                        </p:par>
                        <p:par>
                          <p:cTn id="18" fill="hold">
                            <p:stCondLst>
                              <p:cond delay="4000"/>
                            </p:stCondLst>
                            <p:childTnLst>
                              <p:par>
                                <p:cTn id="19" presetID="1" presetClass="exit" presetSubtype="0" fill="hold" grpId="1" nodeType="after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hidden"/>
                                      </p:to>
                                    </p:set>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subTnLst>
                                    <p:audio>
                                      <p:cMediaNode>
                                        <p:cTn display="0" masterRel="sameClick">
                                          <p:stCondLst>
                                            <p:cond evt="begin" delay="0">
                                              <p:tn val="25"/>
                                            </p:cond>
                                          </p:stCondLst>
                                          <p:endCondLst>
                                            <p:cond evt="onStopAudio" delay="0">
                                              <p:tgtEl>
                                                <p:sldTgt/>
                                              </p:tgtEl>
                                            </p:cond>
                                          </p:endCondLst>
                                        </p:cTn>
                                        <p:tgtEl>
                                          <p:sndTgt r:embed="rId2" name="coin.wav"/>
                                        </p:tgtEl>
                                      </p:cMediaNode>
                                    </p:audio>
                                  </p:subTnLst>
                                </p:cTn>
                              </p:par>
                            </p:childTnLst>
                          </p:cTn>
                        </p:par>
                        <p:par>
                          <p:cTn id="28" fill="hold">
                            <p:stCondLst>
                              <p:cond delay="6000"/>
                            </p:stCondLst>
                            <p:childTnLst>
                              <p:par>
                                <p:cTn id="29" presetID="1" presetClass="exit" presetSubtype="0" fill="hold" grpId="1" nodeType="after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par>
                          <p:cTn id="31" fill="hold">
                            <p:stCondLst>
                              <p:cond delay="6000"/>
                            </p:stCondLst>
                            <p:childTnLst>
                              <p:par>
                                <p:cTn id="32" presetID="1" presetClass="exit"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7" grpId="0" animBg="1"/>
      <p:bldP spid="7" grpId="1" animBg="1"/>
      <p:bldP spid="8" grpId="0" animBg="1"/>
      <p:bldP spid="9" grpId="0" animBg="1"/>
      <p:bldP spid="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草, 屋外, 建物, 古い が含まれている画像&#10;&#10;自動的に生成された説明">
            <a:extLst>
              <a:ext uri="{FF2B5EF4-FFF2-40B4-BE49-F238E27FC236}">
                <a16:creationId xmlns:a16="http://schemas.microsoft.com/office/drawing/2014/main" id="{D986F813-4E67-4A33-AD5D-AA959D6B97D3}"/>
              </a:ext>
            </a:extLst>
          </p:cNvPr>
          <p:cNvPicPr>
            <a:picLocks noChangeAspect="1"/>
          </p:cNvPicPr>
          <p:nvPr/>
        </p:nvPicPr>
        <p:blipFill rotWithShape="1">
          <a:blip r:embed="rId2">
            <a:extLst>
              <a:ext uri="{28A0092B-C50C-407E-A947-70E740481C1C}">
                <a14:useLocalDpi xmlns:a14="http://schemas.microsoft.com/office/drawing/2010/main" val="0"/>
              </a:ext>
            </a:extLst>
          </a:blip>
          <a:srcRect t="4910" b="4910"/>
          <a:stretch/>
        </p:blipFill>
        <p:spPr>
          <a:xfrm>
            <a:off x="0" y="0"/>
            <a:ext cx="12192000" cy="6858000"/>
          </a:xfrm>
          <a:prstGeom prst="rect">
            <a:avLst/>
          </a:prstGeom>
        </p:spPr>
      </p:pic>
      <p:pic>
        <p:nvPicPr>
          <p:cNvPr id="4" name="図 3" descr="水, 屋外, 砂浜, ボート が含まれている画像&#10;&#10;自動的に生成された説明">
            <a:extLst>
              <a:ext uri="{FF2B5EF4-FFF2-40B4-BE49-F238E27FC236}">
                <a16:creationId xmlns:a16="http://schemas.microsoft.com/office/drawing/2014/main" id="{0F18BEAA-ECCC-4F72-BF3B-24144E4A9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68" y="3770708"/>
            <a:ext cx="1156364" cy="505078"/>
          </a:xfrm>
          <a:prstGeom prst="rect">
            <a:avLst/>
          </a:prstGeom>
        </p:spPr>
      </p:pic>
      <p:pic>
        <p:nvPicPr>
          <p:cNvPr id="6" name="図 5" descr="草を食べているリス&#10;&#10;自動的に生成された説明">
            <a:extLst>
              <a:ext uri="{FF2B5EF4-FFF2-40B4-BE49-F238E27FC236}">
                <a16:creationId xmlns:a16="http://schemas.microsoft.com/office/drawing/2014/main" id="{B5585BAF-A4E9-435E-B30A-545F0548AE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0029" y="5331855"/>
            <a:ext cx="578367" cy="521594"/>
          </a:xfrm>
          <a:prstGeom prst="rect">
            <a:avLst/>
          </a:prstGeom>
        </p:spPr>
      </p:pic>
      <p:pic>
        <p:nvPicPr>
          <p:cNvPr id="8" name="図 7">
            <a:extLst>
              <a:ext uri="{FF2B5EF4-FFF2-40B4-BE49-F238E27FC236}">
                <a16:creationId xmlns:a16="http://schemas.microsoft.com/office/drawing/2014/main" id="{3A182D85-A80E-49EC-B2C5-DA2E39D04C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43259" y="180305"/>
            <a:ext cx="511831" cy="566670"/>
          </a:xfrm>
          <a:prstGeom prst="rect">
            <a:avLst/>
          </a:prstGeom>
        </p:spPr>
      </p:pic>
      <p:pic>
        <p:nvPicPr>
          <p:cNvPr id="10" name="図 9">
            <a:extLst>
              <a:ext uri="{FF2B5EF4-FFF2-40B4-BE49-F238E27FC236}">
                <a16:creationId xmlns:a16="http://schemas.microsoft.com/office/drawing/2014/main" id="{54F4F3E9-ABAC-4ED6-B70D-551A50D3A5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2506" y="1"/>
            <a:ext cx="432137" cy="566670"/>
          </a:xfrm>
          <a:prstGeom prst="rect">
            <a:avLst/>
          </a:prstGeom>
        </p:spPr>
      </p:pic>
      <p:pic>
        <p:nvPicPr>
          <p:cNvPr id="12" name="図 11">
            <a:extLst>
              <a:ext uri="{FF2B5EF4-FFF2-40B4-BE49-F238E27FC236}">
                <a16:creationId xmlns:a16="http://schemas.microsoft.com/office/drawing/2014/main" id="{10142F83-61CF-4C3D-86FC-78B179C577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14222" y="3008327"/>
            <a:ext cx="459902" cy="649274"/>
          </a:xfrm>
          <a:prstGeom prst="rect">
            <a:avLst/>
          </a:prstGeom>
        </p:spPr>
      </p:pic>
      <p:sp>
        <p:nvSpPr>
          <p:cNvPr id="13" name="テキスト ボックス 12">
            <a:extLst>
              <a:ext uri="{FF2B5EF4-FFF2-40B4-BE49-F238E27FC236}">
                <a16:creationId xmlns:a16="http://schemas.microsoft.com/office/drawing/2014/main" id="{053BCD49-B930-4829-AD5B-A6A3E994AF26}"/>
              </a:ext>
            </a:extLst>
          </p:cNvPr>
          <p:cNvSpPr txBox="1"/>
          <p:nvPr/>
        </p:nvSpPr>
        <p:spPr>
          <a:xfrm>
            <a:off x="2983603" y="180305"/>
            <a:ext cx="6939886" cy="400110"/>
          </a:xfrm>
          <a:prstGeom prst="rect">
            <a:avLst/>
          </a:prstGeom>
          <a:noFill/>
        </p:spPr>
        <p:txBody>
          <a:bodyPr wrap="square" rtlCol="0">
            <a:spAutoFit/>
          </a:bodyPr>
          <a:lstStyle/>
          <a:p>
            <a:r>
              <a:rPr kumimoji="1" lang="ja-JP" altLang="en-US" sz="2000" b="1" dirty="0">
                <a:highlight>
                  <a:srgbClr val="FFFF00"/>
                </a:highlight>
              </a:rPr>
              <a:t>ヴェルサイユ宮殿の外観です。ゆっくりおくつろぎ下さい。</a:t>
            </a:r>
          </a:p>
        </p:txBody>
      </p:sp>
      <p:sp>
        <p:nvSpPr>
          <p:cNvPr id="14" name="テキスト ボックス 13">
            <a:extLst>
              <a:ext uri="{FF2B5EF4-FFF2-40B4-BE49-F238E27FC236}">
                <a16:creationId xmlns:a16="http://schemas.microsoft.com/office/drawing/2014/main" id="{108CF75A-9120-49AC-8780-2932093429EF}"/>
              </a:ext>
            </a:extLst>
          </p:cNvPr>
          <p:cNvSpPr txBox="1"/>
          <p:nvPr/>
        </p:nvSpPr>
        <p:spPr>
          <a:xfrm>
            <a:off x="2184643" y="6205928"/>
            <a:ext cx="9258616" cy="400110"/>
          </a:xfrm>
          <a:prstGeom prst="rect">
            <a:avLst/>
          </a:prstGeom>
          <a:noFill/>
        </p:spPr>
        <p:txBody>
          <a:bodyPr wrap="square" rtlCol="0">
            <a:spAutoFit/>
          </a:bodyPr>
          <a:lstStyle/>
          <a:p>
            <a:r>
              <a:rPr kumimoji="1" lang="ja-JP" altLang="en-US" sz="2000" b="1" dirty="0">
                <a:solidFill>
                  <a:srgbClr val="FF0000"/>
                </a:solidFill>
              </a:rPr>
              <a:t>変化は分かりましたか。クリックすると次の画面に進みます。</a:t>
            </a:r>
          </a:p>
        </p:txBody>
      </p:sp>
    </p:spTree>
    <p:extLst>
      <p:ext uri="{BB962C8B-B14F-4D97-AF65-F5344CB8AC3E}">
        <p14:creationId xmlns:p14="http://schemas.microsoft.com/office/powerpoint/2010/main" val="347021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0"/>
                                        <p:tgtEl>
                                          <p:spTgt spid="10"/>
                                        </p:tgtEl>
                                      </p:cBhvr>
                                    </p:animEffect>
                                  </p:childTnLst>
                                </p:cTn>
                              </p:par>
                              <p:par>
                                <p:cTn id="8" presetID="10" presetClass="entr" presetSubtype="0" fill="hold" nodeType="withEffect">
                                  <p:stCondLst>
                                    <p:cond delay="3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0"/>
                                        <p:tgtEl>
                                          <p:spTgt spid="8"/>
                                        </p:tgtEl>
                                      </p:cBhvr>
                                    </p:animEffect>
                                  </p:childTnLst>
                                </p:cTn>
                              </p:par>
                              <p:par>
                                <p:cTn id="11" presetID="10" presetClass="entr" presetSubtype="0" fill="hold" nodeType="withEffect">
                                  <p:stCondLst>
                                    <p:cond delay="60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0"/>
                                        <p:tgtEl>
                                          <p:spTgt spid="12"/>
                                        </p:tgtEl>
                                      </p:cBhvr>
                                    </p:animEffect>
                                  </p:childTnLst>
                                </p:cTn>
                              </p:par>
                              <p:par>
                                <p:cTn id="14" presetID="10" presetClass="entr" presetSubtype="0" fill="hold" nodeType="withEffect">
                                  <p:stCondLst>
                                    <p:cond delay="9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0"/>
                                        <p:tgtEl>
                                          <p:spTgt spid="6"/>
                                        </p:tgtEl>
                                      </p:cBhvr>
                                    </p:animEffect>
                                  </p:childTnLst>
                                </p:cTn>
                              </p:par>
                              <p:par>
                                <p:cTn id="17" presetID="10" presetClass="entr" presetSubtype="0" fill="hold" nodeType="withEffect">
                                  <p:stCondLst>
                                    <p:cond delay="120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0"/>
                                        <p:tgtEl>
                                          <p:spTgt spid="4"/>
                                        </p:tgtEl>
                                      </p:cBhvr>
                                    </p:animEffect>
                                  </p:childTnLst>
                                </p:cTn>
                              </p:par>
                              <p:par>
                                <p:cTn id="20" presetID="2" presetClass="entr" presetSubtype="4" fill="hold" grpId="0" nodeType="withEffect">
                                  <p:stCondLst>
                                    <p:cond delay="2000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20000" fill="hold"/>
                                        <p:tgtEl>
                                          <p:spTgt spid="14"/>
                                        </p:tgtEl>
                                        <p:attrNameLst>
                                          <p:attrName>ppt_x</p:attrName>
                                        </p:attrNameLst>
                                      </p:cBhvr>
                                      <p:tavLst>
                                        <p:tav tm="0">
                                          <p:val>
                                            <p:strVal val="#ppt_x"/>
                                          </p:val>
                                        </p:tav>
                                        <p:tav tm="100000">
                                          <p:val>
                                            <p:strVal val="#ppt_x"/>
                                          </p:val>
                                        </p:tav>
                                      </p:tavLst>
                                    </p:anim>
                                    <p:anim calcmode="lin" valueType="num">
                                      <p:cBhvr additive="base">
                                        <p:cTn id="23" dur="20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6D04C966-8097-4DF5-856B-B0BD523F3B64}"/>
              </a:ext>
            </a:extLst>
          </p:cNvPr>
          <p:cNvSpPr>
            <a:spLocks noGrp="1"/>
          </p:cNvSpPr>
          <p:nvPr>
            <p:ph type="subTitle" idx="1"/>
          </p:nvPr>
        </p:nvSpPr>
        <p:spPr>
          <a:xfrm>
            <a:off x="2080591" y="3602038"/>
            <a:ext cx="9144000" cy="2387600"/>
          </a:xfrm>
        </p:spPr>
        <p:txBody>
          <a:bodyPr>
            <a:normAutofit fontScale="92500" lnSpcReduction="10000"/>
          </a:bodyPr>
          <a:lstStyle/>
          <a:p>
            <a:endParaRPr lang="en-US" altLang="ja-JP" b="1" dirty="0"/>
          </a:p>
          <a:p>
            <a:r>
              <a:rPr lang="ja-JP" altLang="en-US" b="1" dirty="0"/>
              <a:t>現れた変化は</a:t>
            </a:r>
            <a:r>
              <a:rPr lang="en-US" altLang="ja-JP" b="1" dirty="0"/>
              <a:t>5</a:t>
            </a:r>
            <a:r>
              <a:rPr lang="ja-JP" altLang="en-US" b="1" dirty="0"/>
              <a:t>つです、全部わかりましたか？</a:t>
            </a:r>
            <a:endParaRPr lang="en-US" altLang="ja-JP" b="1" dirty="0"/>
          </a:p>
          <a:p>
            <a:r>
              <a:rPr kumimoji="1" lang="ja-JP" altLang="en-US" b="1" dirty="0"/>
              <a:t>分からなかった人は分かるまでチャレンジしてね！！</a:t>
            </a:r>
            <a:endParaRPr kumimoji="1" lang="en-US" altLang="ja-JP" b="1" dirty="0"/>
          </a:p>
          <a:p>
            <a:endParaRPr kumimoji="1" lang="en-US" altLang="ja-JP" b="1" dirty="0"/>
          </a:p>
          <a:p>
            <a:r>
              <a:rPr kumimoji="1" lang="ja-JP" altLang="en-US" b="1" dirty="0"/>
              <a:t>再チャレンジはＥＳＣキーを押してください</a:t>
            </a:r>
            <a:endParaRPr kumimoji="1" lang="en-US" altLang="ja-JP" b="1" dirty="0"/>
          </a:p>
          <a:p>
            <a:r>
              <a:rPr lang="ja-JP" altLang="en-US" b="1" dirty="0"/>
              <a:t>次いで「スライドショー」「最初から」をクリックしてください。</a:t>
            </a:r>
            <a:endParaRPr kumimoji="1" lang="en-US" altLang="ja-JP" b="1" dirty="0"/>
          </a:p>
          <a:p>
            <a:endParaRPr kumimoji="1" lang="ja-JP" altLang="en-US" b="1" dirty="0"/>
          </a:p>
        </p:txBody>
      </p:sp>
      <p:sp>
        <p:nvSpPr>
          <p:cNvPr id="6" name="テキスト ボックス 5">
            <a:extLst>
              <a:ext uri="{FF2B5EF4-FFF2-40B4-BE49-F238E27FC236}">
                <a16:creationId xmlns:a16="http://schemas.microsoft.com/office/drawing/2014/main" id="{1014C618-1D94-4E91-B504-432C52125A26}"/>
              </a:ext>
            </a:extLst>
          </p:cNvPr>
          <p:cNvSpPr txBox="1"/>
          <p:nvPr/>
        </p:nvSpPr>
        <p:spPr>
          <a:xfrm>
            <a:off x="1842052" y="649357"/>
            <a:ext cx="9501809" cy="2862322"/>
          </a:xfrm>
          <a:prstGeom prst="rect">
            <a:avLst/>
          </a:prstGeom>
          <a:solidFill>
            <a:schemeClr val="accent5">
              <a:lumMod val="40000"/>
              <a:lumOff val="60000"/>
            </a:schemeClr>
          </a:solidFill>
        </p:spPr>
        <p:txBody>
          <a:bodyPr wrap="square" rtlCol="0">
            <a:spAutoFit/>
          </a:bodyPr>
          <a:lstStyle/>
          <a:p>
            <a:pPr algn="ctr"/>
            <a:endParaRPr kumimoji="1" lang="en-US" altLang="ja-JP" sz="1400" b="1" dirty="0"/>
          </a:p>
          <a:p>
            <a:pPr algn="ctr"/>
            <a:r>
              <a:rPr kumimoji="1" lang="ja-JP" altLang="en-US" sz="4400" b="1" dirty="0"/>
              <a:t>終　わ　り</a:t>
            </a:r>
            <a:endParaRPr kumimoji="1" lang="en-US" altLang="ja-JP" sz="4400" b="1" dirty="0"/>
          </a:p>
          <a:p>
            <a:endParaRPr kumimoji="1" lang="en-US" altLang="ja-JP" dirty="0"/>
          </a:p>
          <a:p>
            <a:pPr algn="ctr"/>
            <a:r>
              <a:rPr lang="ja-JP" altLang="en-US" sz="2800" b="1" dirty="0">
                <a:solidFill>
                  <a:srgbClr val="00B050"/>
                </a:solidFill>
              </a:rPr>
              <a:t>ヴェルサイユ宮殿の観光はいかがでしたか？</a:t>
            </a:r>
            <a:endParaRPr lang="en-US" altLang="ja-JP" sz="2800" b="1" dirty="0">
              <a:solidFill>
                <a:srgbClr val="00B050"/>
              </a:solidFill>
            </a:endParaRPr>
          </a:p>
          <a:p>
            <a:r>
              <a:rPr lang="ja-JP" altLang="en-US" dirty="0">
                <a:solidFill>
                  <a:srgbClr val="00B050"/>
                </a:solidFill>
              </a:rPr>
              <a:t>　　　　　　　　　</a:t>
            </a:r>
            <a:r>
              <a:rPr lang="ja-JP" altLang="en-US" sz="2000" b="1" dirty="0">
                <a:solidFill>
                  <a:srgbClr val="00B050"/>
                </a:solidFill>
              </a:rPr>
              <a:t>宮殿の中に入れた気分になれましたか。</a:t>
            </a:r>
            <a:endParaRPr lang="en-US" altLang="ja-JP" sz="2000" b="1" dirty="0">
              <a:solidFill>
                <a:srgbClr val="00B050"/>
              </a:solidFill>
            </a:endParaRPr>
          </a:p>
          <a:p>
            <a:pPr algn="ctr"/>
            <a:r>
              <a:rPr lang="ja-JP" altLang="en-US" sz="2000" b="1" dirty="0"/>
              <a:t>ロダン・パソコン・スクール</a:t>
            </a:r>
            <a:endParaRPr lang="en-US" altLang="ja-JP" sz="2000" b="1" dirty="0"/>
          </a:p>
          <a:p>
            <a:endParaRPr lang="en-US" altLang="ja-JP" dirty="0"/>
          </a:p>
          <a:p>
            <a:endParaRPr kumimoji="1" lang="ja-JP" altLang="en-US" dirty="0"/>
          </a:p>
        </p:txBody>
      </p:sp>
      <p:pic>
        <p:nvPicPr>
          <p:cNvPr id="10" name="図 9">
            <a:extLst>
              <a:ext uri="{FF2B5EF4-FFF2-40B4-BE49-F238E27FC236}">
                <a16:creationId xmlns:a16="http://schemas.microsoft.com/office/drawing/2014/main" id="{03E3F3F1-6029-4105-9E47-018065AF1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226179" y="3761062"/>
            <a:ext cx="1231746" cy="1644445"/>
          </a:xfrm>
          <a:prstGeom prst="rect">
            <a:avLst/>
          </a:prstGeom>
        </p:spPr>
      </p:pic>
    </p:spTree>
    <p:extLst>
      <p:ext uri="{BB962C8B-B14F-4D97-AF65-F5344CB8AC3E}">
        <p14:creationId xmlns:p14="http://schemas.microsoft.com/office/powerpoint/2010/main" val="307626978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TotalTime>
  <Words>244</Words>
  <Application>Microsoft Office PowerPoint</Application>
  <PresentationFormat>ワイド画面</PresentationFormat>
  <Paragraphs>28</Paragraphs>
  <Slides>4</Slides>
  <Notes>0</Notes>
  <HiddenSlides>0</HiddenSlides>
  <MMClips>1</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AR Pゴシック体S</vt:lpstr>
      <vt:lpstr>HGP創英角ｺﾞｼｯｸUB</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澤井 勝之</dc:creator>
  <cp:lastModifiedBy>埴淵 明美</cp:lastModifiedBy>
  <cp:revision>72</cp:revision>
  <dcterms:created xsi:type="dcterms:W3CDTF">2019-06-08T04:33:07Z</dcterms:created>
  <dcterms:modified xsi:type="dcterms:W3CDTF">2020-07-10T02:17:28Z</dcterms:modified>
</cp:coreProperties>
</file>