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7" r:id="rId2"/>
    <p:sldId id="278" r:id="rId3"/>
    <p:sldId id="261" r:id="rId4"/>
    <p:sldId id="280" r:id="rId5"/>
    <p:sldId id="279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0D5580-3CEF-4EAA-8E82-9AC6E8D427A6}" type="datetimeFigureOut">
              <a:rPr kumimoji="1" lang="ja-JP" altLang="en-US" smtClean="0"/>
              <a:t>2022/4/3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6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30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71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10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43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2022/4/3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45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2022/4/3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5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2022/4/3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08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2022/4/3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93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2022/4/3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49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2022/4/3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468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90D5580-3CEF-4EAA-8E82-9AC6E8D427A6}" type="datetimeFigureOut">
              <a:rPr kumimoji="1" lang="ja-JP" altLang="en-US" smtClean="0"/>
              <a:t>2022/4/3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96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68532869@N08/1654331971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s/arte-rodin-auguste-bronce-famosos-1301872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publicdomainq.net/marathon-competitors-000613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hyperlink" Target="https://www.flickr.com/photos/68532869@N08/1654331971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FDFFB6-0BED-4EFE-997C-60F0B610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983" y="484174"/>
            <a:ext cx="8594034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頭の体操（バラバラ漢字クイズ）</a:t>
            </a:r>
            <a:br>
              <a:rPr kumimoji="1" lang="en-US" altLang="ja-JP" dirty="0">
                <a:solidFill>
                  <a:srgbClr val="00206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r>
              <a:rPr kumimoji="1" lang="en-US" altLang="ja-JP" dirty="0">
                <a:solidFill>
                  <a:srgbClr val="00206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No2     </a:t>
            </a:r>
            <a:r>
              <a:rPr kumimoji="1" lang="ja-JP" altLang="en-US" dirty="0">
                <a:solidFill>
                  <a:srgbClr val="00206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２０問題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B442D0-196D-4295-B1E9-30D23BD13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785" y="2151822"/>
            <a:ext cx="4754880" cy="4023360"/>
          </a:xfrm>
        </p:spPr>
        <p:txBody>
          <a:bodyPr/>
          <a:lstStyle/>
          <a:p>
            <a:pPr marL="45720" indent="0">
              <a:buNone/>
            </a:pPr>
            <a:endParaRPr lang="en-US" altLang="ja-JP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  <a:effectLst/>
              </a:rPr>
              <a:t>バラバラになった文字のパーツを組み合わせると漢字一文字が完成します！</a:t>
            </a:r>
            <a:endParaRPr lang="en-US" altLang="ja-JP" b="1" dirty="0">
              <a:solidFill>
                <a:schemeClr val="tx1"/>
              </a:solidFill>
              <a:effectLst/>
            </a:endParaRPr>
          </a:p>
          <a:p>
            <a:endParaRPr lang="en-US" altLang="ja-JP" b="1" dirty="0">
              <a:solidFill>
                <a:schemeClr val="tx1"/>
              </a:solidFill>
              <a:effectLst/>
            </a:endParaRPr>
          </a:p>
          <a:p>
            <a:r>
              <a:rPr lang="ja-JP" altLang="en-US" b="1" dirty="0">
                <a:solidFill>
                  <a:schemeClr val="tx1"/>
                </a:solidFill>
                <a:effectLst/>
              </a:rPr>
              <a:t>バラバラ漢字クイズで頭の体操をしましょう！</a:t>
            </a:r>
            <a:endParaRPr lang="en-US" altLang="ja-JP" b="1" dirty="0">
              <a:solidFill>
                <a:schemeClr val="tx1"/>
              </a:solidFill>
              <a:effectLst/>
            </a:endParaRPr>
          </a:p>
          <a:p>
            <a:endParaRPr lang="en-US" altLang="ja-JP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  <a:effectLst/>
              </a:rPr>
              <a:t>１問正解すると５点、１００点満点です。</a:t>
            </a:r>
            <a:endParaRPr lang="en-US" altLang="ja-JP" b="1" dirty="0">
              <a:solidFill>
                <a:schemeClr val="tx1"/>
              </a:solidFill>
              <a:effectLst/>
            </a:endParaRPr>
          </a:p>
          <a:p>
            <a:endParaRPr kumimoji="1" lang="en-US" altLang="ja-JP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C0F3387-250E-4D79-B936-C258848CC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5310" y="6169398"/>
            <a:ext cx="5181600" cy="639279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ロダン・パソコン・スクール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BF98440-8438-4C2E-80C2-FE0BFD727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97880" y="2226366"/>
            <a:ext cx="5658335" cy="37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15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第７問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49499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字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605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第８問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49499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休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600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第９問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33500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49499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王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972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第１０問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49499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保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343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第１１問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49499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移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985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第１２問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49499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画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172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第１３問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49499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脅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078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第１４問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49499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熊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458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第１５問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49499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高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218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第１６問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49499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宣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025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F277F3-95B0-485B-B9DE-DFDA53F8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それでは「問題」スタートします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7BB744-49EF-4304-A07D-68DEDF40D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87101"/>
            <a:ext cx="9872871" cy="4408899"/>
          </a:xfrm>
        </p:spPr>
        <p:txBody>
          <a:bodyPr/>
          <a:lstStyle/>
          <a:p>
            <a:r>
              <a:rPr kumimoji="1" lang="ja-JP" altLang="en-US" b="1" dirty="0"/>
              <a:t>解答用紙と筆記具を用意してください。</a:t>
            </a:r>
            <a:endParaRPr kumimoji="1" lang="en-US" altLang="ja-JP" b="1" dirty="0"/>
          </a:p>
          <a:p>
            <a:r>
              <a:rPr lang="ja-JP" altLang="en-US" sz="3200" b="1" dirty="0">
                <a:solidFill>
                  <a:srgbClr val="FF0000"/>
                </a:solidFill>
              </a:rPr>
              <a:t>画数や直線の長さは無視してください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ja-JP" altLang="en-US" sz="2800" b="1" dirty="0">
                <a:solidFill>
                  <a:srgbClr val="FF0000"/>
                </a:solidFill>
              </a:rPr>
              <a:t>　　　　　　　　　　　　　（バラバラになっています）</a:t>
            </a:r>
            <a:endParaRPr kumimoji="1" lang="en-US" altLang="ja-JP" sz="2800" b="1" dirty="0">
              <a:solidFill>
                <a:srgbClr val="FF00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FC607D-897C-41EE-901F-119197EBC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02922" y="3814767"/>
            <a:ext cx="2607728" cy="271226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72BE971-FB24-413D-9526-77FD267B37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2242904" y="3260349"/>
            <a:ext cx="2153323" cy="2835651"/>
          </a:xfrm>
          <a:prstGeom prst="rect">
            <a:avLst/>
          </a:prstGeom>
        </p:spPr>
      </p:pic>
      <p:sp>
        <p:nvSpPr>
          <p:cNvPr id="4" name="思考の吹き出し: 雲形 3">
            <a:extLst>
              <a:ext uri="{FF2B5EF4-FFF2-40B4-BE49-F238E27FC236}">
                <a16:creationId xmlns:a16="http://schemas.microsoft.com/office/drawing/2014/main" id="{B426595B-BECA-4E46-9A54-13B084ACF451}"/>
              </a:ext>
            </a:extLst>
          </p:cNvPr>
          <p:cNvSpPr/>
          <p:nvPr/>
        </p:nvSpPr>
        <p:spPr>
          <a:xfrm>
            <a:off x="5496131" y="3868571"/>
            <a:ext cx="2855782" cy="1302328"/>
          </a:xfrm>
          <a:prstGeom prst="cloudCallout">
            <a:avLst>
              <a:gd name="adj1" fmla="val -92148"/>
              <a:gd name="adj2" fmla="val -53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気楽にやってね</a:t>
            </a:r>
          </a:p>
        </p:txBody>
      </p:sp>
    </p:spTree>
    <p:extLst>
      <p:ext uri="{BB962C8B-B14F-4D97-AF65-F5344CB8AC3E}">
        <p14:creationId xmlns:p14="http://schemas.microsoft.com/office/powerpoint/2010/main" val="374404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7" name="click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第１７問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49499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晴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682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第１８問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058" y="1333500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49499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腐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479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第１９問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058" y="1333500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49499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箋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072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8" y="440085"/>
            <a:ext cx="4149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第２０問（難問）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058" y="1333500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49499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稽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お疲れ様→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822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521039-E2FB-4F2E-8912-F333CE15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599"/>
            <a:ext cx="9875520" cy="2004885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頭の体操、お疲れさまでした</a:t>
            </a:r>
            <a:br>
              <a:rPr kumimoji="1" lang="en-US" altLang="ja-JP" dirty="0"/>
            </a:br>
            <a:r>
              <a:rPr kumimoji="1" lang="ja-JP" altLang="en-US" dirty="0"/>
              <a:t>バラバラ漢字クイズどうでしたか？</a:t>
            </a:r>
            <a:br>
              <a:rPr kumimoji="1" lang="en-US" altLang="ja-JP" dirty="0"/>
            </a:br>
            <a:r>
              <a:rPr kumimoji="1" lang="ja-JP" altLang="en-US" dirty="0"/>
              <a:t>簡単なようで意外と難しいですね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DEA08F-7DB1-48C2-A774-7A4F8E5A6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089" y="3476609"/>
            <a:ext cx="9601196" cy="3318936"/>
          </a:xfrm>
        </p:spPr>
        <p:txBody>
          <a:bodyPr/>
          <a:lstStyle/>
          <a:p>
            <a:r>
              <a:rPr kumimoji="1" lang="ja-JP" altLang="en-US" dirty="0"/>
              <a:t>これで共有画面は終わります。</a:t>
            </a:r>
            <a:endParaRPr kumimoji="1" lang="en-US" altLang="ja-JP" dirty="0"/>
          </a:p>
          <a:p>
            <a:r>
              <a:rPr kumimoji="1" lang="ja-JP" altLang="en-US" dirty="0"/>
              <a:t>Ｚｏｏｍのリアクションをしてください。</a:t>
            </a:r>
            <a:endParaRPr kumimoji="1" lang="en-US" altLang="ja-JP" dirty="0"/>
          </a:p>
          <a:p>
            <a:r>
              <a:rPr kumimoji="1" lang="ja-JP" altLang="en-US" dirty="0"/>
              <a:t>最後に、</a:t>
            </a:r>
            <a:r>
              <a:rPr kumimoji="1" lang="en-US" altLang="ja-JP" dirty="0"/>
              <a:t>Zoom</a:t>
            </a:r>
            <a:r>
              <a:rPr kumimoji="1" lang="ja-JP" altLang="en-US" dirty="0"/>
              <a:t>のチャットで感想を</a:t>
            </a:r>
            <a:br>
              <a:rPr kumimoji="1" lang="en-US" altLang="ja-JP" dirty="0"/>
            </a:br>
            <a:r>
              <a:rPr kumimoji="1" lang="ja-JP" altLang="en-US" dirty="0"/>
              <a:t>書いて、皆さんが出そろったら</a:t>
            </a:r>
            <a:br>
              <a:rPr kumimoji="1" lang="en-US" altLang="ja-JP" dirty="0"/>
            </a:br>
            <a:r>
              <a:rPr kumimoji="1" lang="ja-JP" altLang="en-US" dirty="0"/>
              <a:t>チャットを保存して後で見てくださいね</a:t>
            </a:r>
            <a:endParaRPr kumimoji="1" lang="en-US" altLang="ja-JP" dirty="0"/>
          </a:p>
          <a:p>
            <a:r>
              <a:rPr lang="ja-JP" altLang="en-US" dirty="0"/>
              <a:t>以上で終了です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7F36197-BE09-4B96-81CB-B1696E911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44139" y="3071751"/>
            <a:ext cx="3737113" cy="249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70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白１">
            <a:extLst>
              <a:ext uri="{FF2B5EF4-FFF2-40B4-BE49-F238E27FC236}">
                <a16:creationId xmlns:a16="http://schemas.microsoft.com/office/drawing/2014/main" id="{30FE4C0D-B7AE-4C8B-9F02-89D991D0BC7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5" name="青1">
            <a:extLst>
              <a:ext uri="{FF2B5EF4-FFF2-40B4-BE49-F238E27FC236}">
                <a16:creationId xmlns:a16="http://schemas.microsoft.com/office/drawing/2014/main" id="{291B770C-3773-4A16-9D63-155F2FBA5D0D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１</a:t>
            </a:r>
          </a:p>
        </p:txBody>
      </p:sp>
      <p:sp>
        <p:nvSpPr>
          <p:cNvPr id="6" name="白２">
            <a:extLst>
              <a:ext uri="{FF2B5EF4-FFF2-40B4-BE49-F238E27FC236}">
                <a16:creationId xmlns:a16="http://schemas.microsoft.com/office/drawing/2014/main" id="{C57FDD02-C166-43B0-A2C0-4BACF5A17F5B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7" name="青2">
            <a:extLst>
              <a:ext uri="{FF2B5EF4-FFF2-40B4-BE49-F238E27FC236}">
                <a16:creationId xmlns:a16="http://schemas.microsoft.com/office/drawing/2014/main" id="{F1598E02-BD2B-450D-92C9-391DA1092A0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２</a:t>
            </a:r>
          </a:p>
        </p:txBody>
      </p:sp>
      <p:sp>
        <p:nvSpPr>
          <p:cNvPr id="8" name="白３">
            <a:extLst>
              <a:ext uri="{FF2B5EF4-FFF2-40B4-BE49-F238E27FC236}">
                <a16:creationId xmlns:a16="http://schemas.microsoft.com/office/drawing/2014/main" id="{339B37CB-14D5-46C5-8026-E7BCE4EF06C3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 dirty="0"/>
          </a:p>
        </p:txBody>
      </p:sp>
      <p:sp>
        <p:nvSpPr>
          <p:cNvPr id="9" name="青3">
            <a:extLst>
              <a:ext uri="{FF2B5EF4-FFF2-40B4-BE49-F238E27FC236}">
                <a16:creationId xmlns:a16="http://schemas.microsoft.com/office/drawing/2014/main" id="{CEC060F6-1D16-4308-B3D2-D5F2D8471637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3034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貝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31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第２問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起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684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第３問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買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20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第４問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49499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兄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6844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第５問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交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117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第６問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8BB696-C94C-4F8B-80BE-ED866B9CB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13" y="1343716"/>
            <a:ext cx="3810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詞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099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theme/theme1.xml><?xml version="1.0" encoding="utf-8"?>
<a:theme xmlns:a="http://schemas.openxmlformats.org/drawingml/2006/main" name="基礎">
  <a:themeElements>
    <a:clrScheme name="基礎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基礎</Template>
  <TotalTime>316</TotalTime>
  <Words>741</Words>
  <Application>Microsoft Office PowerPoint</Application>
  <PresentationFormat>ワイド画面</PresentationFormat>
  <Paragraphs>181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8" baseType="lpstr">
      <vt:lpstr>AR Pゴシック体S</vt:lpstr>
      <vt:lpstr>ＭＳ ゴシック</vt:lpstr>
      <vt:lpstr>Corbel</vt:lpstr>
      <vt:lpstr>基礎</vt:lpstr>
      <vt:lpstr>頭の体操（バラバラ漢字クイズ） No2     ２０問題</vt:lpstr>
      <vt:lpstr>それでは「問題」スタートします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頭の体操、お疲れさまでした バラバラ漢字クイズどうでしたか？ 簡単なようで意外と難しいですね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頭の体操（バラバラ漢字クイズ） ２０問題</dc:title>
  <dc:creator>澤井 勝之</dc:creator>
  <cp:lastModifiedBy>澤井 勝之</cp:lastModifiedBy>
  <cp:revision>15</cp:revision>
  <dcterms:created xsi:type="dcterms:W3CDTF">2022-03-12T22:51:29Z</dcterms:created>
  <dcterms:modified xsi:type="dcterms:W3CDTF">2022-04-03T01:32:30Z</dcterms:modified>
</cp:coreProperties>
</file>