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アムステルダムの運河（オランダ）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</a:t>
            </a:r>
            <a:r>
              <a:rPr lang="ja-JP" altLang="en-US" sz="254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して問題へ</a:t>
            </a:r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F5E00A-52E4-4016-A308-22781713035C}"/>
              </a:ext>
            </a:extLst>
          </p:cNvPr>
          <p:cNvSpPr txBox="1"/>
          <p:nvPr/>
        </p:nvSpPr>
        <p:spPr>
          <a:xfrm>
            <a:off x="2855844" y="3721386"/>
            <a:ext cx="5940679" cy="21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オランダ、アムステルダムの魅力はなんといっても運河にあります。運河沿いに歩くのも、橋のむこうに見える夕焼けを眺めるのも素敵ですが、アムステルダムでの観光の際には、運河クルーズは是非体験してほしい観光のひとつです。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9" name="太陽がいっぱい：映画「太陽がいっぱい」OST_2">
            <a:hlinkClick r:id="" action="ppaction://media"/>
            <a:extLst>
              <a:ext uri="{FF2B5EF4-FFF2-40B4-BE49-F238E27FC236}">
                <a16:creationId xmlns:a16="http://schemas.microsoft.com/office/drawing/2014/main" id="{ED4F6A82-1A2F-491A-A28D-FF173A297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5241" y="294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21751F-D0E4-4F59-93AD-D29913C4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b="1544"/>
          <a:stretch/>
        </p:blipFill>
        <p:spPr>
          <a:xfrm>
            <a:off x="-1" y="0"/>
            <a:ext cx="12284765" cy="69101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05297F-CD39-4265-8B87-BB262AEA1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96" y="4611756"/>
            <a:ext cx="450282" cy="5423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8D9525A-7EE3-432B-ADC1-6AB719E56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98" y="3574735"/>
            <a:ext cx="930033" cy="8156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FE4ACC-7F94-436E-9035-D7322E1A5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82" y="4302309"/>
            <a:ext cx="930033" cy="6188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69B3A2-30F0-41D3-911A-01679B7D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67" y="5207498"/>
            <a:ext cx="1276231" cy="84619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E3E618-240F-4D35-83E0-85140EE37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26" y="3622122"/>
            <a:ext cx="1321213" cy="98963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D41DB6-9F51-4278-A543-701DB14D892D}"/>
              </a:ext>
            </a:extLst>
          </p:cNvPr>
          <p:cNvSpPr txBox="1"/>
          <p:nvPr/>
        </p:nvSpPr>
        <p:spPr>
          <a:xfrm>
            <a:off x="1996440" y="804306"/>
            <a:ext cx="4099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５つの変化は分かりましたか？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1DA44F-0CB9-4A57-AD4E-9369DE562DA9}"/>
              </a:ext>
            </a:extLst>
          </p:cNvPr>
          <p:cNvSpPr txBox="1"/>
          <p:nvPr/>
        </p:nvSpPr>
        <p:spPr>
          <a:xfrm>
            <a:off x="4046220" y="5822861"/>
            <a:ext cx="465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クリックして次の画面に移ります</a:t>
            </a:r>
            <a:endParaRPr kumimoji="1" lang="ja-JP" altLang="en-US" sz="2400" b="1" dirty="0"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5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アムステルダムの運河観光はいかがでしたか？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168</Words>
  <Application>Microsoft Office PowerPoint</Application>
  <PresentationFormat>ワイド画面</PresentationFormat>
  <Paragraphs>24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AR P丸ゴシック体E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76</cp:revision>
  <dcterms:created xsi:type="dcterms:W3CDTF">2019-06-08T04:33:07Z</dcterms:created>
  <dcterms:modified xsi:type="dcterms:W3CDTF">2020-07-14T09:08:23Z</dcterms:modified>
</cp:coreProperties>
</file>