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12192000" cy="26595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35195" y="696684"/>
            <a:ext cx="6228058" cy="1549739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アメリカ世界遺産</a:t>
            </a:r>
            <a:endParaRPr lang="en-US" altLang="ja-JP" sz="28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（ウオータートン・グレーシャー国際公園）</a:t>
            </a:r>
            <a:endParaRPr lang="en-US" altLang="ja-JP" sz="28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54615" y="6236641"/>
            <a:ext cx="5848076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クリックして問題へ問題へ進んでください。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77" y="439261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8408" y="492978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207272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EBF97-2E8F-4241-84C4-D882BCB3A5FE}"/>
              </a:ext>
            </a:extLst>
          </p:cNvPr>
          <p:cNvSpPr txBox="1"/>
          <p:nvPr/>
        </p:nvSpPr>
        <p:spPr>
          <a:xfrm>
            <a:off x="2602487" y="2943106"/>
            <a:ext cx="769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写真が</a:t>
            </a:r>
            <a:r>
              <a:rPr lang="en-US" altLang="ja-JP" sz="2400" b="1" dirty="0"/>
              <a:t>5</a:t>
            </a:r>
            <a:r>
              <a:rPr lang="ja-JP" altLang="en-US" sz="2400" b="1" dirty="0"/>
              <a:t>か所変化するので見つけてくださいね！</a:t>
            </a:r>
            <a:endParaRPr kumimoji="1" lang="ja-JP" altLang="en-US" sz="24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382568-C1F3-458A-AED3-F2BF49CCBCC5}"/>
              </a:ext>
            </a:extLst>
          </p:cNvPr>
          <p:cNvSpPr txBox="1"/>
          <p:nvPr/>
        </p:nvSpPr>
        <p:spPr>
          <a:xfrm>
            <a:off x="1245705" y="3882887"/>
            <a:ext cx="9276522" cy="94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アメリカとカナダの国境に位置する美しい国際平和公園。約</a:t>
            </a:r>
            <a:r>
              <a:rPr kumimoji="1" lang="en-US" altLang="ja-JP" b="1" dirty="0"/>
              <a:t>40</a:t>
            </a:r>
            <a:r>
              <a:rPr kumimoji="1" lang="ja-JP" altLang="en-US" b="1" dirty="0"/>
              <a:t>万</a:t>
            </a:r>
            <a:r>
              <a:rPr kumimoji="1" lang="en-US" altLang="ja-JP" b="1" dirty="0"/>
              <a:t>ha</a:t>
            </a:r>
            <a:r>
              <a:rPr kumimoji="1" lang="ja-JP" altLang="en-US" b="1" dirty="0"/>
              <a:t>の広大な自然が残り、野生の動植物が数多く生息しています。見どころは、琥珀の湖「マクドナルド・レイク」息を飲む絶景が限りなく広がっています。</a:t>
            </a:r>
          </a:p>
        </p:txBody>
      </p:sp>
      <p:pic>
        <p:nvPicPr>
          <p:cNvPr id="8" name="グリーンスリーヴスによる幻想曲.">
            <a:hlinkClick r:id="" action="ppaction://media"/>
            <a:extLst>
              <a:ext uri="{FF2B5EF4-FFF2-40B4-BE49-F238E27FC236}">
                <a16:creationId xmlns:a16="http://schemas.microsoft.com/office/drawing/2014/main" id="{3287E9D7-CEB1-4F6B-8A2C-75FDC7B18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547" y="338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B3F52F-4A9B-4F92-8EB6-DAD35CD6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138" r="-429" b="8757"/>
          <a:stretch/>
        </p:blipFill>
        <p:spPr>
          <a:xfrm>
            <a:off x="0" y="-119268"/>
            <a:ext cx="12404032" cy="69772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1D128F9-8059-4149-9029-477339C0B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4" y="3429000"/>
            <a:ext cx="1231746" cy="52698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4795831-0312-4250-A3C8-F7A357902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1" y="3755954"/>
            <a:ext cx="317902" cy="43463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D3A4DD8-4453-49D5-AC5C-B0E2DE0A0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193" y="231906"/>
            <a:ext cx="977174" cy="43972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4E5E5D1-9638-4EF8-B465-5F3B814C7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146" y="-33137"/>
            <a:ext cx="1390180" cy="66260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99CC6D4-3FE9-4965-8359-270EC2C57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3020">
            <a:off x="11115976" y="5877346"/>
            <a:ext cx="687134" cy="87453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18D381C-2739-42CE-A042-E7F20703C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36" y="5877346"/>
            <a:ext cx="905697" cy="5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0591" y="3602038"/>
            <a:ext cx="9144000" cy="2387600"/>
          </a:xfrm>
        </p:spPr>
        <p:txBody>
          <a:bodyPr>
            <a:normAutofit fontScale="92500" lnSpcReduction="10000"/>
          </a:bodyPr>
          <a:lstStyle/>
          <a:p>
            <a:endParaRPr lang="en-US" altLang="ja-JP" b="1" dirty="0"/>
          </a:p>
          <a:p>
            <a:r>
              <a:rPr lang="ja-JP" altLang="en-US" b="1" dirty="0"/>
              <a:t>現れた変化は</a:t>
            </a:r>
            <a:r>
              <a:rPr lang="en-US" altLang="ja-JP" b="1" dirty="0"/>
              <a:t>5</a:t>
            </a:r>
            <a:r>
              <a:rPr lang="ja-JP" altLang="en-US" b="1" dirty="0"/>
              <a:t>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次いで「スライドショー」「最初から」をクリックしてください。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14C618-1D94-4E91-B504-432C52125A26}"/>
              </a:ext>
            </a:extLst>
          </p:cNvPr>
          <p:cNvSpPr txBox="1"/>
          <p:nvPr/>
        </p:nvSpPr>
        <p:spPr>
          <a:xfrm>
            <a:off x="1842052" y="649357"/>
            <a:ext cx="9501809" cy="2831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1400" b="1" dirty="0"/>
          </a:p>
          <a:p>
            <a:pPr algn="ctr"/>
            <a:r>
              <a:rPr kumimoji="1" lang="ja-JP" altLang="en-US" sz="4400" b="1" dirty="0"/>
              <a:t>終　わ　り</a:t>
            </a:r>
            <a:endParaRPr kumimoji="1" lang="en-US" altLang="ja-JP" sz="4400" b="1" dirty="0"/>
          </a:p>
          <a:p>
            <a:endParaRPr kumimoji="1" lang="en-US" altLang="ja-JP" dirty="0"/>
          </a:p>
          <a:p>
            <a:pPr algn="ctr"/>
            <a:r>
              <a:rPr lang="ja-JP" altLang="en-US" sz="2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ウオータートン・グレーシャー国際公園</a:t>
            </a:r>
            <a:r>
              <a:rPr lang="ja-JP" altLang="en-US" sz="2800" b="1" dirty="0">
                <a:solidFill>
                  <a:srgbClr val="00B050"/>
                </a:solidFill>
              </a:rPr>
              <a:t>の観光はいかがでしたか？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endParaRPr lang="en-US" altLang="ja-JP" dirty="0">
              <a:solidFill>
                <a:srgbClr val="00B050"/>
              </a:solidFill>
            </a:endParaRPr>
          </a:p>
          <a:p>
            <a:pPr algn="ctr"/>
            <a:r>
              <a:rPr lang="ja-JP" altLang="en-US" sz="2000" b="1" dirty="0"/>
              <a:t>ロダン・パソコン・スクール</a:t>
            </a:r>
            <a:endParaRPr lang="en-US" altLang="ja-JP" sz="2000" b="1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3E3F3F1-6029-4105-9E47-018065AF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179" y="3761062"/>
            <a:ext cx="1231746" cy="16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161</Words>
  <Application>Microsoft Office PowerPoint</Application>
  <PresentationFormat>ワイド画面</PresentationFormat>
  <Paragraphs>23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AR Pゴシック体S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71</cp:revision>
  <dcterms:created xsi:type="dcterms:W3CDTF">2019-06-08T04:33:07Z</dcterms:created>
  <dcterms:modified xsi:type="dcterms:W3CDTF">2020-07-07T07:06:02Z</dcterms:modified>
</cp:coreProperties>
</file>