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57" r:id="rId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2E47CA-A4FC-420E-A82E-4A620B4186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353E7A8-FDD5-4EC5-95D8-EDD3ED7D8B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6F07C8-3FAB-47C1-BC90-9257F9680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052CB-105D-4A5F-AD52-2D6A2BDC1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32FE1B6-47F3-4B3D-AA6C-5C6AB10EB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77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28F36C-363C-453E-94FA-80BF12DC2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F4F37CD-0418-48BC-A987-471268C1A4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05BA2ED-293E-43F1-8026-7D9157BDC3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AEDC7E6-8629-48C7-9942-96CCDD031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0735094-10AB-4D15-825A-4E6CB7487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5246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6B3D51C-4ABF-4129-9F2C-7F87F81E59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FE65F19-D039-432E-A6F5-82465AADE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8CFAF-1A66-4FAB-BB3A-11C6AE1E2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DF9B2A0-280E-4384-902A-BC2D3F555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5D7D3F-00B2-4B8E-B973-33A78C889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546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B9F2F2-70C9-46E6-AC05-1AF541D49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0471764-955B-414B-8730-A17D2F7684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8B4E58-B8C6-4700-87F3-B84F448C9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7239A91-2118-4C29-8C7B-E6C033DED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8FC61F9-A5EF-49DB-B67C-3BC28784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393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3FE6D9-0F67-496A-B0BF-7682C6B75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C88E450-EA7F-4FC6-9E81-84519500E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CCC3700-7A05-4B58-965E-280CEA0EC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E7EA57-844D-4A0E-ABCC-6F2985886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385480-4260-4EAD-81D9-762D5010D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944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C39AD8-8750-4AF6-8CCF-0FD8D94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45C66F9-6B14-4FA0-B70D-FAAF2AD7C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3FE594A-EBE0-456F-AA66-6A3D755D3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25E090D-BA86-48AA-9A46-964776D23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DA83788-7095-49DE-9A48-F61E9B65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190359F-8EF7-4740-9935-7F92C9BD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67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6E88550-92ED-4C3C-AEB6-1B7648345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722FC27-04F5-4A5A-B3BD-2A73276A75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204BE86-4C5D-4262-A73D-29F97E787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7C4B13F-851B-4148-897A-DFA3B4AD94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7CFFAAF-507D-4A8A-954C-090B5DE9D3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9E0D186-7EE3-4913-9A72-89BB692B0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FE207F2-CD77-426F-A6B7-5BDFE0756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E333937-3BC1-48B9-B330-BE1E8C61E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83987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32C2F1A-47F4-4541-BB65-A88ADD39C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13E432B-C22F-41C6-95C2-DA6B1949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7F829D5-E201-4716-A21B-68E623A58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B1E1A48-7820-4242-8D1A-C30DF98C7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130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41E0CDC0-B50A-4A28-8BAC-507EC637C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68F382C9-D36B-4D86-8A33-0E51C480A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D88CC2-0989-4035-9028-8EF44B378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0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71ACD2E-1A81-41DB-8BDB-4FA2F1A4F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740F83-68AC-4A5D-870E-5510577F61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3E2F255-C175-4A28-9B75-D853CB1A5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8F42386-C6FA-4910-9278-C6D93B187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15E2AAB-1FFF-4202-A44C-56154C783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8F4ED72-ACA8-41B7-8AAF-AAB547B9A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9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B7CBA-6C2D-4816-B04A-A1D9898FA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32BAF36-D38F-4D79-B985-89AD5B8EA7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784FC76-A078-4252-8C8B-BF7D8D9BA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017A52FE-83CA-4802-AA2F-CE37AEC91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607BA29-8D79-4069-969D-AC5061CC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ED5CC4-FA08-4D26-BFD7-11058C995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3122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F72603B-D6ED-4766-9BBE-6E0BEB3F3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25DAE6-0BF1-4E2C-A83B-DB2F2A9972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E1D1D28-C27D-4780-9116-2001761F12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545F6-EDEE-48B0-92A0-15F61C3EE66C}" type="datetimeFigureOut">
              <a:rPr kumimoji="1" lang="ja-JP" altLang="en-US" smtClean="0"/>
              <a:t>2020/7/8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AB00BD9-94C8-4AA7-8C2B-72914A2763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C2AB434-F0C0-43E6-A4C6-E80BD0A85B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A9CDF5-4B26-4151-8214-1685E7E64B8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265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正方形/長方形 20"/>
          <p:cNvSpPr/>
          <p:nvPr/>
        </p:nvSpPr>
        <p:spPr>
          <a:xfrm>
            <a:off x="0" y="0"/>
            <a:ext cx="12192000" cy="265953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633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3335195" y="942071"/>
            <a:ext cx="6228058" cy="1058964"/>
          </a:xfrm>
          <a:prstGeom prst="doubleWave">
            <a:avLst/>
          </a:prstGeom>
          <a:gradFill>
            <a:gsLst>
              <a:gs pos="51000">
                <a:srgbClr val="F4BA02"/>
              </a:gs>
              <a:gs pos="0">
                <a:srgbClr val="FEE8A0"/>
              </a:gs>
              <a:gs pos="100000">
                <a:srgbClr val="FEE168"/>
              </a:gs>
            </a:gsLst>
            <a:lin ang="4800000" scaled="0"/>
          </a:gradFill>
          <a:effectLst>
            <a:outerShdw blurRad="241300" dist="241300" dir="1800000" algn="tl" rotWithShape="0">
              <a:prstClr val="black">
                <a:alpha val="40000"/>
              </a:prstClr>
            </a:outerShdw>
          </a:effectLst>
        </p:spPr>
        <p:txBody>
          <a:bodyPr wrap="square" tIns="0" bIns="163293" rtlCol="0" anchor="ctr" anchorCtr="1">
            <a:spAutoFit/>
          </a:bodyPr>
          <a:lstStyle/>
          <a:p>
            <a:pPr algn="ctr"/>
            <a:endParaRPr lang="en-US" altLang="ja-JP" sz="907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 algn="ctr"/>
            <a:r>
              <a:rPr lang="ja-JP" altLang="en-US" sz="3200" b="1" dirty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イエローストーン国立　アメリカ</a:t>
            </a:r>
            <a:endParaRPr lang="en-US" altLang="ja-JP" sz="3200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833111" y="6236641"/>
            <a:ext cx="4891083" cy="48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540" dirty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クリックして問題へ進んでください。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BB1C301-D06D-441A-9C64-FDDA289AA966}"/>
              </a:ext>
            </a:extLst>
          </p:cNvPr>
          <p:cNvSpPr txBox="1"/>
          <p:nvPr/>
        </p:nvSpPr>
        <p:spPr>
          <a:xfrm>
            <a:off x="3876624" y="2194001"/>
            <a:ext cx="4919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ロダン・パソコン・スクール</a:t>
            </a:r>
            <a:r>
              <a:rPr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（</a:t>
            </a:r>
            <a:r>
              <a:rPr kumimoji="1" lang="ja-JP" altLang="en-US" b="1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脳トレクイズ）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E184FFC-C918-46BB-AA37-E470BD612A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459" y="343057"/>
            <a:ext cx="1663064" cy="2220276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0750492-6878-46A9-974F-B428C3615A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014" y="272638"/>
            <a:ext cx="1663064" cy="222027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9879F76-CA73-4480-BDA1-77D1138568D8}"/>
              </a:ext>
            </a:extLst>
          </p:cNvPr>
          <p:cNvSpPr txBox="1"/>
          <p:nvPr/>
        </p:nvSpPr>
        <p:spPr>
          <a:xfrm>
            <a:off x="4598307" y="366296"/>
            <a:ext cx="3476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chemeClr val="bg1"/>
                </a:solidFill>
                <a:latin typeface="AR Pゴシック体S" panose="020B0A00000000000000" pitchFamily="50" charset="-128"/>
                <a:ea typeface="AR Pゴシック体S" panose="020B0A00000000000000" pitchFamily="50" charset="-128"/>
              </a:rPr>
              <a:t>世界遺産巡りの旅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2BEBF97-2E8F-4241-84C4-D882BCB3A5FE}"/>
              </a:ext>
            </a:extLst>
          </p:cNvPr>
          <p:cNvSpPr txBox="1"/>
          <p:nvPr/>
        </p:nvSpPr>
        <p:spPr>
          <a:xfrm>
            <a:off x="2602487" y="2943106"/>
            <a:ext cx="76934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写真が</a:t>
            </a:r>
            <a:r>
              <a:rPr lang="en-US" altLang="ja-JP" sz="2400" b="1" dirty="0"/>
              <a:t>5</a:t>
            </a:r>
            <a:r>
              <a:rPr lang="ja-JP" altLang="en-US" sz="2400" b="1" dirty="0"/>
              <a:t>か所変化するので見つけてくださいね！</a:t>
            </a:r>
            <a:endParaRPr kumimoji="1" lang="ja-JP" altLang="en-US" sz="2400" b="1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1BA8006-5D5E-4699-B73E-2E453B33343C}"/>
              </a:ext>
            </a:extLst>
          </p:cNvPr>
          <p:cNvSpPr txBox="1"/>
          <p:nvPr/>
        </p:nvSpPr>
        <p:spPr>
          <a:xfrm>
            <a:off x="410817" y="3729839"/>
            <a:ext cx="114631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登録年</a:t>
            </a:r>
            <a:r>
              <a:rPr kumimoji="1" lang="en-US" altLang="ja-JP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:</a:t>
            </a:r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１９７８　分類　自然遺産　アイダホ州、モンタナ州、ワイオミング州にまたがる国立園</a:t>
            </a:r>
            <a:endParaRPr kumimoji="1"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１８７２年に世界初の国立公園にも指定され、年間約４００万人が訪れる　アメリカでも最も人気の国立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kumimoji="1"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公園のひとつです。イエローストーンには大きく分けて５つのエリアがあり、そのどれもが独自の見どころが</a:t>
            </a:r>
            <a:endParaRPr kumimoji="1"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存在します。特に有名なのが園内に無数にある間欠泉、３０～５０ｍの高さにまで吹き上がる世界最大級の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間欠泉や虹色の温泉などはテレビにも度々取り上げられます。間欠泉以外にも、多種多様な野生動物の宝庫で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ある事も人気の理由です。１００頭規模で群れを成すバッファローや早朝にひっそりと現れるムースやエルク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b="1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など、まさに自然のサファリパーク、運が良ければグリズリーにも出会えるかもしれません。</a:t>
            </a:r>
            <a:endParaRPr lang="en-US" altLang="ja-JP" b="1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pic>
        <p:nvPicPr>
          <p:cNvPr id="5" name="星めぐりの歌 映画「あなたへ」より">
            <a:hlinkClick r:id="" action="ppaction://media"/>
            <a:extLst>
              <a:ext uri="{FF2B5EF4-FFF2-40B4-BE49-F238E27FC236}">
                <a16:creationId xmlns:a16="http://schemas.microsoft.com/office/drawing/2014/main" id="{C1071227-C5D9-44B9-A099-6656B2DA7A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16017" y="30864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35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白１">
            <a:extLst>
              <a:ext uri="{FF2B5EF4-FFF2-40B4-BE49-F238E27FC236}">
                <a16:creationId xmlns:a16="http://schemas.microsoft.com/office/drawing/2014/main" id="{30FE4C0D-B7AE-4C8B-9F02-89D991D0BC7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5" name="青1">
            <a:extLst>
              <a:ext uri="{FF2B5EF4-FFF2-40B4-BE49-F238E27FC236}">
                <a16:creationId xmlns:a16="http://schemas.microsoft.com/office/drawing/2014/main" id="{291B770C-3773-4A16-9D63-155F2FBA5D0D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１</a:t>
            </a:r>
          </a:p>
        </p:txBody>
      </p:sp>
      <p:sp>
        <p:nvSpPr>
          <p:cNvPr id="6" name="白２">
            <a:extLst>
              <a:ext uri="{FF2B5EF4-FFF2-40B4-BE49-F238E27FC236}">
                <a16:creationId xmlns:a16="http://schemas.microsoft.com/office/drawing/2014/main" id="{C57FDD02-C166-43B0-A2C0-4BACF5A17F5B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/>
          </a:p>
        </p:txBody>
      </p:sp>
      <p:sp>
        <p:nvSpPr>
          <p:cNvPr id="7" name="青2">
            <a:extLst>
              <a:ext uri="{FF2B5EF4-FFF2-40B4-BE49-F238E27FC236}">
                <a16:creationId xmlns:a16="http://schemas.microsoft.com/office/drawing/2014/main" id="{F1598E02-BD2B-450D-92C9-391DA1092A0F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２</a:t>
            </a:r>
          </a:p>
        </p:txBody>
      </p:sp>
      <p:sp>
        <p:nvSpPr>
          <p:cNvPr id="8" name="白３">
            <a:extLst>
              <a:ext uri="{FF2B5EF4-FFF2-40B4-BE49-F238E27FC236}">
                <a16:creationId xmlns:a16="http://schemas.microsoft.com/office/drawing/2014/main" id="{339B37CB-14D5-46C5-8026-E7BCE4EF06C3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30000" dirty="0"/>
          </a:p>
        </p:txBody>
      </p:sp>
      <p:sp>
        <p:nvSpPr>
          <p:cNvPr id="9" name="青3">
            <a:extLst>
              <a:ext uri="{FF2B5EF4-FFF2-40B4-BE49-F238E27FC236}">
                <a16:creationId xmlns:a16="http://schemas.microsoft.com/office/drawing/2014/main" id="{CEC060F6-1D16-4308-B3D2-D5F2D8471637}"/>
              </a:ext>
            </a:extLst>
          </p:cNvPr>
          <p:cNvSpPr/>
          <p:nvPr/>
        </p:nvSpPr>
        <p:spPr>
          <a:xfrm>
            <a:off x="3216000" y="549000"/>
            <a:ext cx="5760000" cy="5760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0000" dirty="0"/>
              <a:t>３</a:t>
            </a:r>
          </a:p>
        </p:txBody>
      </p:sp>
    </p:spTree>
    <p:extLst>
      <p:ext uri="{BB962C8B-B14F-4D97-AF65-F5344CB8AC3E}">
        <p14:creationId xmlns:p14="http://schemas.microsoft.com/office/powerpoint/2010/main" val="303418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屋外, 水, 草, 座る が含まれている画像&#10;&#10;自動的に生成された説明">
            <a:extLst>
              <a:ext uri="{FF2B5EF4-FFF2-40B4-BE49-F238E27FC236}">
                <a16:creationId xmlns:a16="http://schemas.microsoft.com/office/drawing/2014/main" id="{DC5656D3-E369-46E9-BFE8-EF588ABB2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647700"/>
            <a:ext cx="8890000" cy="5562600"/>
          </a:xfrm>
          <a:prstGeom prst="rect">
            <a:avLst/>
          </a:prstGeom>
        </p:spPr>
      </p:pic>
      <p:pic>
        <p:nvPicPr>
          <p:cNvPr id="5" name="図 4" descr="白いバックグラウンドの前に立っているクマ&#10;&#10;自動的に生成された説明">
            <a:extLst>
              <a:ext uri="{FF2B5EF4-FFF2-40B4-BE49-F238E27FC236}">
                <a16:creationId xmlns:a16="http://schemas.microsoft.com/office/drawing/2014/main" id="{42A1866D-B6F5-4A07-8326-29DF31F7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276" y="2158408"/>
            <a:ext cx="295090" cy="438647"/>
          </a:xfrm>
          <a:prstGeom prst="rect">
            <a:avLst/>
          </a:prstGeom>
        </p:spPr>
      </p:pic>
      <p:pic>
        <p:nvPicPr>
          <p:cNvPr id="7" name="図 6" descr="動物, 哺乳類, 鹿, 立つ が含まれている画像&#10;&#10;自動的に生成された説明">
            <a:extLst>
              <a:ext uri="{FF2B5EF4-FFF2-40B4-BE49-F238E27FC236}">
                <a16:creationId xmlns:a16="http://schemas.microsoft.com/office/drawing/2014/main" id="{54F25BCA-CEB5-4C97-B2D1-95888EB164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46" y="2158408"/>
            <a:ext cx="589505" cy="534985"/>
          </a:xfrm>
          <a:prstGeom prst="rect">
            <a:avLst/>
          </a:prstGeom>
        </p:spPr>
      </p:pic>
      <p:pic>
        <p:nvPicPr>
          <p:cNvPr id="9" name="図 8" descr="動物 が含まれている画像&#10;&#10;自動的に生成された説明">
            <a:extLst>
              <a:ext uri="{FF2B5EF4-FFF2-40B4-BE49-F238E27FC236}">
                <a16:creationId xmlns:a16="http://schemas.microsoft.com/office/drawing/2014/main" id="{676A6A34-1310-4544-AC97-6D3A5021A5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592" y="1967040"/>
            <a:ext cx="534985" cy="534985"/>
          </a:xfrm>
          <a:prstGeom prst="rect">
            <a:avLst/>
          </a:prstGeom>
        </p:spPr>
      </p:pic>
      <p:pic>
        <p:nvPicPr>
          <p:cNvPr id="11" name="図 10" descr="飛行機 が含まれている画像&#10;&#10;自動的に生成された説明">
            <a:extLst>
              <a:ext uri="{FF2B5EF4-FFF2-40B4-BE49-F238E27FC236}">
                <a16:creationId xmlns:a16="http://schemas.microsoft.com/office/drawing/2014/main" id="{86D39A86-C756-4A7A-B5EF-E2F189C3F6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147" y="866720"/>
            <a:ext cx="780893" cy="297483"/>
          </a:xfrm>
          <a:prstGeom prst="rect">
            <a:avLst/>
          </a:prstGeom>
        </p:spPr>
      </p:pic>
      <p:pic>
        <p:nvPicPr>
          <p:cNvPr id="13" name="図 12" descr="人, 持つ, 立つ, 男 が含まれている画像&#10;&#10;自動的に生成された説明">
            <a:extLst>
              <a:ext uri="{FF2B5EF4-FFF2-40B4-BE49-F238E27FC236}">
                <a16:creationId xmlns:a16="http://schemas.microsoft.com/office/drawing/2014/main" id="{B78A4230-0002-4C8C-B362-5F42407203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46" y="4164608"/>
            <a:ext cx="798307" cy="136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6D04C966-8097-4DF5-856B-B0BD523F3B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91" y="3602038"/>
            <a:ext cx="9144000" cy="2387600"/>
          </a:xfrm>
        </p:spPr>
        <p:txBody>
          <a:bodyPr>
            <a:normAutofit fontScale="92500" lnSpcReduction="10000"/>
          </a:bodyPr>
          <a:lstStyle/>
          <a:p>
            <a:endParaRPr lang="en-US" altLang="ja-JP" b="1" dirty="0"/>
          </a:p>
          <a:p>
            <a:r>
              <a:rPr lang="ja-JP" altLang="en-US" b="1" dirty="0"/>
              <a:t>現れた変化は</a:t>
            </a:r>
            <a:r>
              <a:rPr lang="en-US" altLang="ja-JP" b="1" dirty="0"/>
              <a:t>5</a:t>
            </a:r>
            <a:r>
              <a:rPr lang="ja-JP" altLang="en-US" b="1" dirty="0"/>
              <a:t>つです、全部わかりましたか？</a:t>
            </a:r>
            <a:endParaRPr lang="en-US" altLang="ja-JP" b="1" dirty="0"/>
          </a:p>
          <a:p>
            <a:r>
              <a:rPr kumimoji="1" lang="ja-JP" altLang="en-US" b="1" dirty="0"/>
              <a:t>分からなかった人は分かるまでチャレンジしてね！！</a:t>
            </a:r>
            <a:endParaRPr kumimoji="1" lang="en-US" altLang="ja-JP" b="1" dirty="0"/>
          </a:p>
          <a:p>
            <a:endParaRPr kumimoji="1" lang="en-US" altLang="ja-JP" b="1" dirty="0"/>
          </a:p>
          <a:p>
            <a:r>
              <a:rPr kumimoji="1" lang="ja-JP" altLang="en-US" b="1" dirty="0"/>
              <a:t>再チャレンジはＥＳＣキーを押してください</a:t>
            </a:r>
            <a:endParaRPr kumimoji="1" lang="en-US" altLang="ja-JP" b="1" dirty="0"/>
          </a:p>
          <a:p>
            <a:r>
              <a:rPr lang="ja-JP" altLang="en-US" b="1" dirty="0"/>
              <a:t>次いで「スライドショー」「最初から」をクリックしてください。</a:t>
            </a:r>
            <a:endParaRPr kumimoji="1" lang="en-US" altLang="ja-JP" b="1" dirty="0"/>
          </a:p>
          <a:p>
            <a:endParaRPr kumimoji="1" lang="ja-JP" altLang="en-US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014C618-1D94-4E91-B504-432C52125A26}"/>
              </a:ext>
            </a:extLst>
          </p:cNvPr>
          <p:cNvSpPr txBox="1"/>
          <p:nvPr/>
        </p:nvSpPr>
        <p:spPr>
          <a:xfrm>
            <a:off x="1842052" y="649357"/>
            <a:ext cx="9501809" cy="283154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kumimoji="1" lang="en-US" altLang="ja-JP" sz="1400" b="1" dirty="0"/>
          </a:p>
          <a:p>
            <a:pPr algn="ctr"/>
            <a:r>
              <a:rPr kumimoji="1" lang="ja-JP" altLang="en-US" sz="4400" b="1" dirty="0"/>
              <a:t>終　わ　り</a:t>
            </a:r>
            <a:endParaRPr kumimoji="1" lang="en-US" altLang="ja-JP" sz="4400" b="1" dirty="0"/>
          </a:p>
          <a:p>
            <a:endParaRPr kumimoji="1" lang="en-US" altLang="ja-JP" dirty="0"/>
          </a:p>
          <a:p>
            <a:pPr algn="ctr"/>
            <a:r>
              <a:rPr lang="ja-JP" altLang="en-US" sz="2800" b="1">
                <a:solidFill>
                  <a:srgbClr val="00B050"/>
                </a:solidFill>
              </a:rPr>
              <a:t>イエローストーン国立の</a:t>
            </a:r>
            <a:r>
              <a:rPr lang="ja-JP" altLang="en-US" sz="2800" b="1" dirty="0">
                <a:solidFill>
                  <a:srgbClr val="00B050"/>
                </a:solidFill>
              </a:rPr>
              <a:t>観光はいかがでしたか？</a:t>
            </a:r>
            <a:endParaRPr lang="en-US" altLang="ja-JP" sz="2800" b="1" dirty="0">
              <a:solidFill>
                <a:srgbClr val="00B050"/>
              </a:solidFill>
            </a:endParaRPr>
          </a:p>
          <a:p>
            <a:endParaRPr lang="en-US" altLang="ja-JP" dirty="0">
              <a:solidFill>
                <a:srgbClr val="00B050"/>
              </a:solidFill>
            </a:endParaRPr>
          </a:p>
          <a:p>
            <a:pPr algn="ctr"/>
            <a:r>
              <a:rPr lang="ja-JP" altLang="en-US" sz="2000" b="1" dirty="0"/>
              <a:t>ロダン・パソコン・スクール</a:t>
            </a:r>
            <a:endParaRPr lang="en-US" altLang="ja-JP" sz="2000" b="1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03E3F3F1-6029-4105-9E47-018065AF1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26179" y="3761062"/>
            <a:ext cx="1231746" cy="16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269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257</Words>
  <Application>Microsoft Office PowerPoint</Application>
  <PresentationFormat>ワイド画面</PresentationFormat>
  <Paragraphs>28</Paragraphs>
  <Slides>4</Slides>
  <Notes>0</Notes>
  <HiddenSlides>0</HiddenSlides>
  <MMClips>1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1" baseType="lpstr">
      <vt:lpstr>AR Pゴシック体S</vt:lpstr>
      <vt:lpstr>HGP創英角ｺﾞｼｯｸUB</vt:lpstr>
      <vt:lpstr>ＭＳ 明朝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澤井 勝之</dc:creator>
  <cp:lastModifiedBy>mitsugu</cp:lastModifiedBy>
  <cp:revision>74</cp:revision>
  <dcterms:created xsi:type="dcterms:W3CDTF">2019-06-08T04:33:07Z</dcterms:created>
  <dcterms:modified xsi:type="dcterms:W3CDTF">2020-07-08T00:30:40Z</dcterms:modified>
</cp:coreProperties>
</file>